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66"/>
  </p:notesMasterIdLst>
  <p:sldIdLst>
    <p:sldId id="256" r:id="rId2"/>
    <p:sldId id="258" r:id="rId3"/>
    <p:sldId id="322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6849"/>
    <a:srgbClr val="CBC0A9"/>
    <a:srgbClr val="C59EE2"/>
    <a:srgbClr val="F1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CBCE95-8986-4DFD-90A6-E934300E6244}" type="doc">
      <dgm:prSet loTypeId="urn:microsoft.com/office/officeart/2005/8/layout/process3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2BB1BD3-D1ED-433D-ACD3-3EC1F84619D2}">
      <dgm:prSet phldrT="[Text]"/>
      <dgm:spPr/>
      <dgm:t>
        <a:bodyPr/>
        <a:lstStyle/>
        <a:p>
          <a:r>
            <a:rPr lang="en-US" dirty="0" smtClean="0"/>
            <a:t>7</a:t>
          </a:r>
          <a:r>
            <a:rPr lang="en-US" baseline="30000" dirty="0" smtClean="0"/>
            <a:t>th</a:t>
          </a:r>
          <a:r>
            <a:rPr lang="en-US" dirty="0" smtClean="0"/>
            <a:t> Grade Electives</a:t>
          </a:r>
          <a:endParaRPr lang="en-US" dirty="0"/>
        </a:p>
      </dgm:t>
    </dgm:pt>
    <dgm:pt modelId="{2010D295-A5A8-4B81-85F5-2CE30617476F}" type="parTrans" cxnId="{DD954779-6245-4DED-9EF2-58EC7456A785}">
      <dgm:prSet/>
      <dgm:spPr/>
      <dgm:t>
        <a:bodyPr/>
        <a:lstStyle/>
        <a:p>
          <a:endParaRPr lang="en-US"/>
        </a:p>
      </dgm:t>
    </dgm:pt>
    <dgm:pt modelId="{DAA98AF1-7FC8-446F-9A09-9BA9551E012D}" type="sibTrans" cxnId="{DD954779-6245-4DED-9EF2-58EC7456A785}">
      <dgm:prSet/>
      <dgm:spPr/>
      <dgm:t>
        <a:bodyPr/>
        <a:lstStyle/>
        <a:p>
          <a:endParaRPr lang="en-US"/>
        </a:p>
      </dgm:t>
    </dgm:pt>
    <dgm:pt modelId="{2350E1CC-75D7-42BA-8B4D-977014BB12BE}">
      <dgm:prSet phldrT="[Text]"/>
      <dgm:spPr/>
      <dgm:t>
        <a:bodyPr/>
        <a:lstStyle/>
        <a:p>
          <a:pPr defTabSz="396875"/>
          <a:r>
            <a:rPr lang="en-US" dirty="0" smtClean="0"/>
            <a:t>Keyboarding</a:t>
          </a:r>
          <a:endParaRPr lang="en-US" dirty="0"/>
        </a:p>
      </dgm:t>
    </dgm:pt>
    <dgm:pt modelId="{3290D9C2-A460-4EE7-84F9-157D25C67E03}" type="parTrans" cxnId="{B79B598B-6A56-42CB-A1FA-CEE829962C49}">
      <dgm:prSet/>
      <dgm:spPr/>
      <dgm:t>
        <a:bodyPr/>
        <a:lstStyle/>
        <a:p>
          <a:endParaRPr lang="en-US"/>
        </a:p>
      </dgm:t>
    </dgm:pt>
    <dgm:pt modelId="{7BC18F87-B4F1-4769-8497-CEE3EA10CE46}" type="sibTrans" cxnId="{B79B598B-6A56-42CB-A1FA-CEE829962C49}">
      <dgm:prSet/>
      <dgm:spPr/>
      <dgm:t>
        <a:bodyPr/>
        <a:lstStyle/>
        <a:p>
          <a:endParaRPr lang="en-US"/>
        </a:p>
      </dgm:t>
    </dgm:pt>
    <dgm:pt modelId="{B3F41801-C289-484D-AEA8-26D1108EF7C6}">
      <dgm:prSet phldrT="[Text]"/>
      <dgm:spPr/>
      <dgm:t>
        <a:bodyPr/>
        <a:lstStyle/>
        <a:p>
          <a:r>
            <a:rPr lang="en-US" dirty="0" smtClean="0"/>
            <a:t>8</a:t>
          </a:r>
          <a:r>
            <a:rPr lang="en-US" baseline="30000" dirty="0" smtClean="0"/>
            <a:t>th</a:t>
          </a:r>
          <a:r>
            <a:rPr lang="en-US" dirty="0" smtClean="0"/>
            <a:t> Grade Electives</a:t>
          </a:r>
          <a:endParaRPr lang="en-US" dirty="0"/>
        </a:p>
      </dgm:t>
    </dgm:pt>
    <dgm:pt modelId="{DF9FD9BC-565F-47F7-A980-855C339676C0}" type="parTrans" cxnId="{5D917DA0-7BC6-438D-A5E5-90D7BAB76C41}">
      <dgm:prSet/>
      <dgm:spPr/>
      <dgm:t>
        <a:bodyPr/>
        <a:lstStyle/>
        <a:p>
          <a:endParaRPr lang="en-US"/>
        </a:p>
      </dgm:t>
    </dgm:pt>
    <dgm:pt modelId="{FC8262E5-F380-41F2-8ADB-CC05B2632E0C}" type="sibTrans" cxnId="{5D917DA0-7BC6-438D-A5E5-90D7BAB76C41}">
      <dgm:prSet/>
      <dgm:spPr/>
      <dgm:t>
        <a:bodyPr/>
        <a:lstStyle/>
        <a:p>
          <a:endParaRPr lang="en-US"/>
        </a:p>
      </dgm:t>
    </dgm:pt>
    <dgm:pt modelId="{C22FCE42-3129-4AFC-ABC5-099162C0E628}">
      <dgm:prSet phldrT="[Text]"/>
      <dgm:spPr/>
      <dgm:t>
        <a:bodyPr/>
        <a:lstStyle/>
        <a:p>
          <a:r>
            <a:rPr lang="en-US" dirty="0" smtClean="0"/>
            <a:t>Keyboarding</a:t>
          </a:r>
          <a:endParaRPr lang="en-US" dirty="0"/>
        </a:p>
      </dgm:t>
    </dgm:pt>
    <dgm:pt modelId="{521A1BE3-4915-414A-AF56-519B950E595F}" type="parTrans" cxnId="{B07CDD75-C86C-43E5-A9BC-12417157F205}">
      <dgm:prSet/>
      <dgm:spPr/>
      <dgm:t>
        <a:bodyPr/>
        <a:lstStyle/>
        <a:p>
          <a:endParaRPr lang="en-US"/>
        </a:p>
      </dgm:t>
    </dgm:pt>
    <dgm:pt modelId="{ADAEE8DF-69D1-4CDB-8514-3562215E720D}" type="sibTrans" cxnId="{B07CDD75-C86C-43E5-A9BC-12417157F205}">
      <dgm:prSet/>
      <dgm:spPr/>
      <dgm:t>
        <a:bodyPr/>
        <a:lstStyle/>
        <a:p>
          <a:endParaRPr lang="en-US"/>
        </a:p>
      </dgm:t>
    </dgm:pt>
    <dgm:pt modelId="{BD9707F1-E29A-4078-B9A1-D8FAA06B63D5}">
      <dgm:prSet phldrT="[Text]"/>
      <dgm:spPr/>
      <dgm:t>
        <a:bodyPr/>
        <a:lstStyle/>
        <a:p>
          <a:r>
            <a:rPr lang="en-US" dirty="0" smtClean="0"/>
            <a:t>9</a:t>
          </a:r>
          <a:r>
            <a:rPr lang="en-US" baseline="30000" dirty="0" smtClean="0"/>
            <a:t>th</a:t>
          </a:r>
          <a:r>
            <a:rPr lang="en-US" dirty="0" smtClean="0"/>
            <a:t> Grade Electives</a:t>
          </a:r>
          <a:endParaRPr lang="en-US" dirty="0"/>
        </a:p>
      </dgm:t>
    </dgm:pt>
    <dgm:pt modelId="{EA157138-3658-4BB0-8C5D-62C29E93D9E2}" type="parTrans" cxnId="{7D8173DE-0AA2-4963-AD4C-AF1A59444F48}">
      <dgm:prSet/>
      <dgm:spPr/>
      <dgm:t>
        <a:bodyPr/>
        <a:lstStyle/>
        <a:p>
          <a:endParaRPr lang="en-US"/>
        </a:p>
      </dgm:t>
    </dgm:pt>
    <dgm:pt modelId="{FEDCB340-F0B9-4458-9387-7430CD355693}" type="sibTrans" cxnId="{7D8173DE-0AA2-4963-AD4C-AF1A59444F48}">
      <dgm:prSet/>
      <dgm:spPr/>
      <dgm:t>
        <a:bodyPr/>
        <a:lstStyle/>
        <a:p>
          <a:endParaRPr lang="en-US"/>
        </a:p>
      </dgm:t>
    </dgm:pt>
    <dgm:pt modelId="{F0DD4B80-D43A-49D5-A9D3-89427BC199BE}">
      <dgm:prSet phldrT="[Text]"/>
      <dgm:spPr/>
      <dgm:t>
        <a:bodyPr/>
        <a:lstStyle/>
        <a:p>
          <a:r>
            <a:rPr lang="en-US" dirty="0" smtClean="0"/>
            <a:t>Art (Drawing/Painting/Ceramics)</a:t>
          </a:r>
          <a:endParaRPr lang="en-US" dirty="0"/>
        </a:p>
      </dgm:t>
    </dgm:pt>
    <dgm:pt modelId="{20908C70-6689-49F6-AC3B-75A92D7872DB}" type="parTrans" cxnId="{BEDF7C6A-F7D4-4207-8015-0BA256123752}">
      <dgm:prSet/>
      <dgm:spPr/>
      <dgm:t>
        <a:bodyPr/>
        <a:lstStyle/>
        <a:p>
          <a:endParaRPr lang="en-US"/>
        </a:p>
      </dgm:t>
    </dgm:pt>
    <dgm:pt modelId="{53DA759E-11B6-4B67-A0D3-DDD153BD8AA8}" type="sibTrans" cxnId="{BEDF7C6A-F7D4-4207-8015-0BA256123752}">
      <dgm:prSet/>
      <dgm:spPr/>
      <dgm:t>
        <a:bodyPr/>
        <a:lstStyle/>
        <a:p>
          <a:endParaRPr lang="en-US"/>
        </a:p>
      </dgm:t>
    </dgm:pt>
    <dgm:pt modelId="{74ACF530-81DA-483D-8762-F25470E1ABDE}">
      <dgm:prSet/>
      <dgm:spPr/>
      <dgm:t>
        <a:bodyPr/>
        <a:lstStyle/>
        <a:p>
          <a:pPr defTabSz="396875"/>
          <a:r>
            <a:rPr lang="en-US" smtClean="0"/>
            <a:t>Art</a:t>
          </a:r>
          <a:endParaRPr lang="en-US" dirty="0" smtClean="0"/>
        </a:p>
      </dgm:t>
    </dgm:pt>
    <dgm:pt modelId="{887B8314-7D19-44A8-B120-7AF2562C0204}" type="parTrans" cxnId="{9553805B-F52B-41A2-9B77-FDE069C6327E}">
      <dgm:prSet/>
      <dgm:spPr/>
      <dgm:t>
        <a:bodyPr/>
        <a:lstStyle/>
        <a:p>
          <a:endParaRPr lang="en-US"/>
        </a:p>
      </dgm:t>
    </dgm:pt>
    <dgm:pt modelId="{A0B13F9C-5C73-49CB-BE0F-2D8CFE5D0B2C}" type="sibTrans" cxnId="{9553805B-F52B-41A2-9B77-FDE069C6327E}">
      <dgm:prSet/>
      <dgm:spPr/>
      <dgm:t>
        <a:bodyPr/>
        <a:lstStyle/>
        <a:p>
          <a:endParaRPr lang="en-US"/>
        </a:p>
      </dgm:t>
    </dgm:pt>
    <dgm:pt modelId="{96028C5F-3F48-41F8-84A9-7D8483A5F232}">
      <dgm:prSet/>
      <dgm:spPr/>
      <dgm:t>
        <a:bodyPr/>
        <a:lstStyle/>
        <a:p>
          <a:pPr defTabSz="396875"/>
          <a:r>
            <a:rPr lang="en-US" dirty="0" smtClean="0"/>
            <a:t>World Languages</a:t>
          </a:r>
          <a:endParaRPr lang="en-US" dirty="0" smtClean="0"/>
        </a:p>
      </dgm:t>
    </dgm:pt>
    <dgm:pt modelId="{830442EF-2946-4A59-931C-458FA6D793D9}" type="parTrans" cxnId="{706507DB-42F7-4689-AD20-E4970AA5DC90}">
      <dgm:prSet/>
      <dgm:spPr/>
      <dgm:t>
        <a:bodyPr/>
        <a:lstStyle/>
        <a:p>
          <a:endParaRPr lang="en-US"/>
        </a:p>
      </dgm:t>
    </dgm:pt>
    <dgm:pt modelId="{756831A3-DAE5-429D-BA5D-D13A3AF3D143}" type="sibTrans" cxnId="{706507DB-42F7-4689-AD20-E4970AA5DC90}">
      <dgm:prSet/>
      <dgm:spPr/>
      <dgm:t>
        <a:bodyPr/>
        <a:lstStyle/>
        <a:p>
          <a:endParaRPr lang="en-US"/>
        </a:p>
      </dgm:t>
    </dgm:pt>
    <dgm:pt modelId="{1A721F20-79D2-4597-978D-F14C6DC775D6}">
      <dgm:prSet/>
      <dgm:spPr/>
      <dgm:t>
        <a:bodyPr/>
        <a:lstStyle/>
        <a:p>
          <a:pPr defTabSz="396875"/>
          <a:r>
            <a:rPr lang="en-US" dirty="0" smtClean="0"/>
            <a:t>Beginning Theatre</a:t>
          </a:r>
          <a:endParaRPr lang="en-US" dirty="0" smtClean="0"/>
        </a:p>
      </dgm:t>
    </dgm:pt>
    <dgm:pt modelId="{A7E9FA43-6C88-42CD-91E4-A144F29A09B5}" type="parTrans" cxnId="{22A7FCBA-0381-4BD5-94CF-731F1773686A}">
      <dgm:prSet/>
      <dgm:spPr/>
      <dgm:t>
        <a:bodyPr/>
        <a:lstStyle/>
        <a:p>
          <a:endParaRPr lang="en-US"/>
        </a:p>
      </dgm:t>
    </dgm:pt>
    <dgm:pt modelId="{07E1099E-55E5-4AD0-8992-04CFCE7003A4}" type="sibTrans" cxnId="{22A7FCBA-0381-4BD5-94CF-731F1773686A}">
      <dgm:prSet/>
      <dgm:spPr/>
      <dgm:t>
        <a:bodyPr/>
        <a:lstStyle/>
        <a:p>
          <a:endParaRPr lang="en-US"/>
        </a:p>
      </dgm:t>
    </dgm:pt>
    <dgm:pt modelId="{FBCF7635-8052-49B2-BA45-7167BE06ED2B}">
      <dgm:prSet/>
      <dgm:spPr/>
      <dgm:t>
        <a:bodyPr/>
        <a:lstStyle/>
        <a:p>
          <a:pPr defTabSz="396875"/>
          <a:r>
            <a:rPr lang="en-US" smtClean="0"/>
            <a:t>Choir</a:t>
          </a:r>
          <a:endParaRPr lang="en-US" dirty="0" smtClean="0"/>
        </a:p>
      </dgm:t>
    </dgm:pt>
    <dgm:pt modelId="{D352C6C7-DDB1-4A7B-BD21-7EE90B88CCD3}" type="parTrans" cxnId="{02705D1C-3F64-4F03-98BA-C351FDF26E49}">
      <dgm:prSet/>
      <dgm:spPr/>
      <dgm:t>
        <a:bodyPr/>
        <a:lstStyle/>
        <a:p>
          <a:endParaRPr lang="en-US"/>
        </a:p>
      </dgm:t>
    </dgm:pt>
    <dgm:pt modelId="{A52FC009-19E4-41CC-A525-BD7440B21E4B}" type="sibTrans" cxnId="{02705D1C-3F64-4F03-98BA-C351FDF26E49}">
      <dgm:prSet/>
      <dgm:spPr/>
      <dgm:t>
        <a:bodyPr/>
        <a:lstStyle/>
        <a:p>
          <a:endParaRPr lang="en-US"/>
        </a:p>
      </dgm:t>
    </dgm:pt>
    <dgm:pt modelId="{75F689BA-8266-4C3D-8948-28148AA4670A}">
      <dgm:prSet/>
      <dgm:spPr/>
      <dgm:t>
        <a:bodyPr/>
        <a:lstStyle/>
        <a:p>
          <a:pPr defTabSz="396875"/>
          <a:r>
            <a:rPr lang="en-US" dirty="0" smtClean="0"/>
            <a:t>Band</a:t>
          </a:r>
          <a:endParaRPr lang="en-US" dirty="0" smtClean="0"/>
        </a:p>
      </dgm:t>
    </dgm:pt>
    <dgm:pt modelId="{30197221-C410-4692-9145-B2711577EC42}" type="parTrans" cxnId="{99A03154-303E-4A6C-B871-E8F07E91921F}">
      <dgm:prSet/>
      <dgm:spPr/>
      <dgm:t>
        <a:bodyPr/>
        <a:lstStyle/>
        <a:p>
          <a:endParaRPr lang="en-US"/>
        </a:p>
      </dgm:t>
    </dgm:pt>
    <dgm:pt modelId="{9A0ED4BB-897D-4EF9-9D50-75C473A9CC7E}" type="sibTrans" cxnId="{99A03154-303E-4A6C-B871-E8F07E91921F}">
      <dgm:prSet/>
      <dgm:spPr/>
      <dgm:t>
        <a:bodyPr/>
        <a:lstStyle/>
        <a:p>
          <a:endParaRPr lang="en-US"/>
        </a:p>
      </dgm:t>
    </dgm:pt>
    <dgm:pt modelId="{763AFB26-6001-4B2E-973F-1CECC7A832D1}">
      <dgm:prSet/>
      <dgm:spPr/>
      <dgm:t>
        <a:bodyPr/>
        <a:lstStyle/>
        <a:p>
          <a:pPr defTabSz="396875"/>
          <a:r>
            <a:rPr lang="en-US" dirty="0" smtClean="0"/>
            <a:t>Orchestra</a:t>
          </a:r>
          <a:endParaRPr lang="en-US" dirty="0" smtClean="0"/>
        </a:p>
      </dgm:t>
    </dgm:pt>
    <dgm:pt modelId="{C2A8AED0-31F6-46A8-ACC8-822691FD5595}" type="parTrans" cxnId="{771D2112-C993-4B48-8A8D-F43D6EE7E96C}">
      <dgm:prSet/>
      <dgm:spPr/>
      <dgm:t>
        <a:bodyPr/>
        <a:lstStyle/>
        <a:p>
          <a:endParaRPr lang="en-US"/>
        </a:p>
      </dgm:t>
    </dgm:pt>
    <dgm:pt modelId="{CEDD96B7-8F01-42CF-8364-8CEAC6378206}" type="sibTrans" cxnId="{771D2112-C993-4B48-8A8D-F43D6EE7E96C}">
      <dgm:prSet/>
      <dgm:spPr/>
      <dgm:t>
        <a:bodyPr/>
        <a:lstStyle/>
        <a:p>
          <a:endParaRPr lang="en-US"/>
        </a:p>
      </dgm:t>
    </dgm:pt>
    <dgm:pt modelId="{8811E127-16C5-48E9-B037-633E29F3F397}">
      <dgm:prSet/>
      <dgm:spPr/>
      <dgm:t>
        <a:bodyPr/>
        <a:lstStyle/>
        <a:p>
          <a:pPr defTabSz="396875"/>
          <a:r>
            <a:rPr lang="en-US" dirty="0" smtClean="0"/>
            <a:t>Percussion</a:t>
          </a:r>
          <a:endParaRPr lang="en-US" dirty="0" smtClean="0"/>
        </a:p>
      </dgm:t>
    </dgm:pt>
    <dgm:pt modelId="{0AE39DD7-70FA-4450-A087-A0932B8A06D7}" type="parTrans" cxnId="{E235582D-1909-45AB-BD3C-B68F2CD2F82C}">
      <dgm:prSet/>
      <dgm:spPr/>
      <dgm:t>
        <a:bodyPr/>
        <a:lstStyle/>
        <a:p>
          <a:endParaRPr lang="en-US"/>
        </a:p>
      </dgm:t>
    </dgm:pt>
    <dgm:pt modelId="{366D7B7F-5DE0-48A9-ABC8-AA687A99166B}" type="sibTrans" cxnId="{E235582D-1909-45AB-BD3C-B68F2CD2F82C}">
      <dgm:prSet/>
      <dgm:spPr/>
      <dgm:t>
        <a:bodyPr/>
        <a:lstStyle/>
        <a:p>
          <a:endParaRPr lang="en-US"/>
        </a:p>
      </dgm:t>
    </dgm:pt>
    <dgm:pt modelId="{E232F7EA-E563-42FC-A087-DE1D435C5CEA}">
      <dgm:prSet/>
      <dgm:spPr/>
      <dgm:t>
        <a:bodyPr/>
        <a:lstStyle/>
        <a:p>
          <a:pPr defTabSz="396875"/>
          <a:r>
            <a:rPr lang="en-US" dirty="0" smtClean="0"/>
            <a:t>Study Skills</a:t>
          </a:r>
          <a:endParaRPr lang="en-US" dirty="0" smtClean="0"/>
        </a:p>
      </dgm:t>
    </dgm:pt>
    <dgm:pt modelId="{25802E02-1B07-4B05-A36A-A1AD87179F37}" type="parTrans" cxnId="{76B6BB2E-F3C1-4A91-AA52-79A74252838B}">
      <dgm:prSet/>
      <dgm:spPr/>
      <dgm:t>
        <a:bodyPr/>
        <a:lstStyle/>
        <a:p>
          <a:endParaRPr lang="en-US"/>
        </a:p>
      </dgm:t>
    </dgm:pt>
    <dgm:pt modelId="{F96D0268-D0A8-4104-B2D7-C425CB2610FC}" type="sibTrans" cxnId="{76B6BB2E-F3C1-4A91-AA52-79A74252838B}">
      <dgm:prSet/>
      <dgm:spPr/>
      <dgm:t>
        <a:bodyPr/>
        <a:lstStyle/>
        <a:p>
          <a:endParaRPr lang="en-US"/>
        </a:p>
      </dgm:t>
    </dgm:pt>
    <dgm:pt modelId="{436679AA-B30C-468D-A226-4E5CCE2CCD14}">
      <dgm:prSet/>
      <dgm:spPr/>
      <dgm:t>
        <a:bodyPr/>
        <a:lstStyle/>
        <a:p>
          <a:r>
            <a:rPr lang="en-US" smtClean="0"/>
            <a:t>Art (Drawing/Painting/Ceramics)</a:t>
          </a:r>
          <a:endParaRPr lang="en-US" dirty="0" smtClean="0"/>
        </a:p>
      </dgm:t>
    </dgm:pt>
    <dgm:pt modelId="{615ABAF0-C5DF-4C08-A091-1A2D46510FD0}" type="parTrans" cxnId="{36D268DF-E034-4E89-B524-56953106B856}">
      <dgm:prSet/>
      <dgm:spPr/>
      <dgm:t>
        <a:bodyPr/>
        <a:lstStyle/>
        <a:p>
          <a:endParaRPr lang="en-US"/>
        </a:p>
      </dgm:t>
    </dgm:pt>
    <dgm:pt modelId="{05060FA3-8F27-4AA7-86F8-F2434FD1C53F}" type="sibTrans" cxnId="{36D268DF-E034-4E89-B524-56953106B856}">
      <dgm:prSet/>
      <dgm:spPr/>
      <dgm:t>
        <a:bodyPr/>
        <a:lstStyle/>
        <a:p>
          <a:endParaRPr lang="en-US"/>
        </a:p>
      </dgm:t>
    </dgm:pt>
    <dgm:pt modelId="{F272AE4E-F210-40F9-A124-73D2977A7BE2}">
      <dgm:prSet/>
      <dgm:spPr/>
      <dgm:t>
        <a:bodyPr/>
        <a:lstStyle/>
        <a:p>
          <a:r>
            <a:rPr lang="en-US" smtClean="0"/>
            <a:t>Beginning Theatre</a:t>
          </a:r>
          <a:endParaRPr lang="en-US" dirty="0" smtClean="0"/>
        </a:p>
      </dgm:t>
    </dgm:pt>
    <dgm:pt modelId="{9CE1D3EE-2517-4904-85E4-0AFEA32A2660}" type="parTrans" cxnId="{16CDF79E-8B27-4E03-A3FD-571035DA9881}">
      <dgm:prSet/>
      <dgm:spPr/>
      <dgm:t>
        <a:bodyPr/>
        <a:lstStyle/>
        <a:p>
          <a:endParaRPr lang="en-US"/>
        </a:p>
      </dgm:t>
    </dgm:pt>
    <dgm:pt modelId="{F691A42A-97A0-42AA-A757-91BF076FF508}" type="sibTrans" cxnId="{16CDF79E-8B27-4E03-A3FD-571035DA9881}">
      <dgm:prSet/>
      <dgm:spPr/>
      <dgm:t>
        <a:bodyPr/>
        <a:lstStyle/>
        <a:p>
          <a:endParaRPr lang="en-US"/>
        </a:p>
      </dgm:t>
    </dgm:pt>
    <dgm:pt modelId="{A723A4D3-92F6-4DCF-A64F-92BE993989BF}">
      <dgm:prSet/>
      <dgm:spPr/>
      <dgm:t>
        <a:bodyPr/>
        <a:lstStyle/>
        <a:p>
          <a:r>
            <a:rPr lang="en-US" smtClean="0"/>
            <a:t>Creative Writing</a:t>
          </a:r>
          <a:endParaRPr lang="en-US" dirty="0" smtClean="0"/>
        </a:p>
      </dgm:t>
    </dgm:pt>
    <dgm:pt modelId="{064AF0E0-2F35-44F4-892D-8131C779CA75}" type="parTrans" cxnId="{328F1339-B05A-4234-B7DC-D92931AF6D2C}">
      <dgm:prSet/>
      <dgm:spPr/>
      <dgm:t>
        <a:bodyPr/>
        <a:lstStyle/>
        <a:p>
          <a:endParaRPr lang="en-US"/>
        </a:p>
      </dgm:t>
    </dgm:pt>
    <dgm:pt modelId="{787A5F8F-D5A0-4BA7-82B8-DE5F5A700CA6}" type="sibTrans" cxnId="{328F1339-B05A-4234-B7DC-D92931AF6D2C}">
      <dgm:prSet/>
      <dgm:spPr/>
      <dgm:t>
        <a:bodyPr/>
        <a:lstStyle/>
        <a:p>
          <a:endParaRPr lang="en-US"/>
        </a:p>
      </dgm:t>
    </dgm:pt>
    <dgm:pt modelId="{EB24ED8F-9477-4DDD-97FE-72B4A625FF1E}">
      <dgm:prSet/>
      <dgm:spPr/>
      <dgm:t>
        <a:bodyPr/>
        <a:lstStyle/>
        <a:p>
          <a:r>
            <a:rPr lang="en-US" smtClean="0"/>
            <a:t>Choir</a:t>
          </a:r>
          <a:endParaRPr lang="en-US" dirty="0" smtClean="0"/>
        </a:p>
      </dgm:t>
    </dgm:pt>
    <dgm:pt modelId="{69D84948-18FE-4C42-A946-594856FE78F7}" type="parTrans" cxnId="{B5BB6A6A-4276-4402-9594-2D639D637ADB}">
      <dgm:prSet/>
      <dgm:spPr/>
      <dgm:t>
        <a:bodyPr/>
        <a:lstStyle/>
        <a:p>
          <a:endParaRPr lang="en-US"/>
        </a:p>
      </dgm:t>
    </dgm:pt>
    <dgm:pt modelId="{E332743D-298F-4EEF-B0DF-BD5E6B7D547B}" type="sibTrans" cxnId="{B5BB6A6A-4276-4402-9594-2D639D637ADB}">
      <dgm:prSet/>
      <dgm:spPr/>
      <dgm:t>
        <a:bodyPr/>
        <a:lstStyle/>
        <a:p>
          <a:endParaRPr lang="en-US"/>
        </a:p>
      </dgm:t>
    </dgm:pt>
    <dgm:pt modelId="{767F762B-E3DA-416D-99F1-905DE6B6D34A}">
      <dgm:prSet/>
      <dgm:spPr/>
      <dgm:t>
        <a:bodyPr/>
        <a:lstStyle/>
        <a:p>
          <a:r>
            <a:rPr lang="en-US" smtClean="0"/>
            <a:t>Band</a:t>
          </a:r>
          <a:endParaRPr lang="en-US" dirty="0" smtClean="0"/>
        </a:p>
      </dgm:t>
    </dgm:pt>
    <dgm:pt modelId="{DAC22A76-2100-43CC-8C17-1C0A5D3E80B4}" type="parTrans" cxnId="{4896202B-78A5-4E2F-9530-7DB53F4FCDE5}">
      <dgm:prSet/>
      <dgm:spPr/>
      <dgm:t>
        <a:bodyPr/>
        <a:lstStyle/>
        <a:p>
          <a:endParaRPr lang="en-US"/>
        </a:p>
      </dgm:t>
    </dgm:pt>
    <dgm:pt modelId="{E1889F37-4CDC-4D4D-A5F9-5F8F4D1B984D}" type="sibTrans" cxnId="{4896202B-78A5-4E2F-9530-7DB53F4FCDE5}">
      <dgm:prSet/>
      <dgm:spPr/>
      <dgm:t>
        <a:bodyPr/>
        <a:lstStyle/>
        <a:p>
          <a:endParaRPr lang="en-US"/>
        </a:p>
      </dgm:t>
    </dgm:pt>
    <dgm:pt modelId="{BF2813CA-75EE-4854-A525-6A01BAE6F831}">
      <dgm:prSet/>
      <dgm:spPr/>
      <dgm:t>
        <a:bodyPr/>
        <a:lstStyle/>
        <a:p>
          <a:r>
            <a:rPr lang="en-US" smtClean="0"/>
            <a:t>Orchestra</a:t>
          </a:r>
          <a:endParaRPr lang="en-US" dirty="0" smtClean="0"/>
        </a:p>
      </dgm:t>
    </dgm:pt>
    <dgm:pt modelId="{FEF4F274-295D-446D-B8CF-63A723D8724E}" type="parTrans" cxnId="{43F3F6F6-CACC-40F0-AD00-6D647386136B}">
      <dgm:prSet/>
      <dgm:spPr/>
      <dgm:t>
        <a:bodyPr/>
        <a:lstStyle/>
        <a:p>
          <a:endParaRPr lang="en-US"/>
        </a:p>
      </dgm:t>
    </dgm:pt>
    <dgm:pt modelId="{2289FF60-8F73-4FE8-B893-A9907D3F56CB}" type="sibTrans" cxnId="{43F3F6F6-CACC-40F0-AD00-6D647386136B}">
      <dgm:prSet/>
      <dgm:spPr/>
      <dgm:t>
        <a:bodyPr/>
        <a:lstStyle/>
        <a:p>
          <a:endParaRPr lang="en-US"/>
        </a:p>
      </dgm:t>
    </dgm:pt>
    <dgm:pt modelId="{6BE5B297-DBD5-4FB8-9C5F-7DDC5E359D07}">
      <dgm:prSet/>
      <dgm:spPr/>
      <dgm:t>
        <a:bodyPr/>
        <a:lstStyle/>
        <a:p>
          <a:r>
            <a:rPr lang="en-US" smtClean="0"/>
            <a:t>Percussion</a:t>
          </a:r>
          <a:endParaRPr lang="en-US" dirty="0" smtClean="0"/>
        </a:p>
      </dgm:t>
    </dgm:pt>
    <dgm:pt modelId="{7DC81ADF-BC08-412F-A867-C17294ED70E7}" type="parTrans" cxnId="{4CBC1C7C-3874-452D-9F16-43FF4AFBA360}">
      <dgm:prSet/>
      <dgm:spPr/>
      <dgm:t>
        <a:bodyPr/>
        <a:lstStyle/>
        <a:p>
          <a:endParaRPr lang="en-US"/>
        </a:p>
      </dgm:t>
    </dgm:pt>
    <dgm:pt modelId="{01DF8DC4-1540-46AB-A5D5-F8845F1032ED}" type="sibTrans" cxnId="{4CBC1C7C-3874-452D-9F16-43FF4AFBA360}">
      <dgm:prSet/>
      <dgm:spPr/>
      <dgm:t>
        <a:bodyPr/>
        <a:lstStyle/>
        <a:p>
          <a:endParaRPr lang="en-US"/>
        </a:p>
      </dgm:t>
    </dgm:pt>
    <dgm:pt modelId="{D3AD4179-A2DB-4E13-B5A2-9CA9E1947011}">
      <dgm:prSet/>
      <dgm:spPr/>
      <dgm:t>
        <a:bodyPr/>
        <a:lstStyle/>
        <a:p>
          <a:r>
            <a:rPr lang="en-US" smtClean="0"/>
            <a:t>Foreign Language</a:t>
          </a:r>
          <a:endParaRPr lang="en-US" dirty="0" smtClean="0"/>
        </a:p>
      </dgm:t>
    </dgm:pt>
    <dgm:pt modelId="{83127739-1062-4157-AD11-574C80F10E2B}" type="parTrans" cxnId="{6BCFF028-922A-4864-90D3-FE00E07D52E8}">
      <dgm:prSet/>
      <dgm:spPr/>
      <dgm:t>
        <a:bodyPr/>
        <a:lstStyle/>
        <a:p>
          <a:endParaRPr lang="en-US"/>
        </a:p>
      </dgm:t>
    </dgm:pt>
    <dgm:pt modelId="{B3E22E9B-EDB8-4052-B391-229F0C3F23F1}" type="sibTrans" cxnId="{6BCFF028-922A-4864-90D3-FE00E07D52E8}">
      <dgm:prSet/>
      <dgm:spPr/>
      <dgm:t>
        <a:bodyPr/>
        <a:lstStyle/>
        <a:p>
          <a:endParaRPr lang="en-US"/>
        </a:p>
      </dgm:t>
    </dgm:pt>
    <dgm:pt modelId="{3990DEC4-8E98-42F6-9244-EBECC57CF7B2}">
      <dgm:prSet/>
      <dgm:spPr/>
      <dgm:t>
        <a:bodyPr/>
        <a:lstStyle/>
        <a:p>
          <a:r>
            <a:rPr lang="en-US" smtClean="0"/>
            <a:t>Digital Literacy</a:t>
          </a:r>
          <a:endParaRPr lang="en-US" dirty="0" smtClean="0"/>
        </a:p>
      </dgm:t>
    </dgm:pt>
    <dgm:pt modelId="{918A44DF-4134-48FC-B197-5C2B472FE7F1}" type="parTrans" cxnId="{17EE2238-80B2-40C5-942E-95D0BB748F0E}">
      <dgm:prSet/>
      <dgm:spPr/>
      <dgm:t>
        <a:bodyPr/>
        <a:lstStyle/>
        <a:p>
          <a:endParaRPr lang="en-US"/>
        </a:p>
      </dgm:t>
    </dgm:pt>
    <dgm:pt modelId="{31776B25-27DE-48D8-80FB-AF0F4CDEB653}" type="sibTrans" cxnId="{17EE2238-80B2-40C5-942E-95D0BB748F0E}">
      <dgm:prSet/>
      <dgm:spPr/>
      <dgm:t>
        <a:bodyPr/>
        <a:lstStyle/>
        <a:p>
          <a:endParaRPr lang="en-US"/>
        </a:p>
      </dgm:t>
    </dgm:pt>
    <dgm:pt modelId="{993E3FD5-66E5-46C5-8B3A-427186146093}">
      <dgm:prSet/>
      <dgm:spPr/>
      <dgm:t>
        <a:bodyPr/>
        <a:lstStyle/>
        <a:p>
          <a:r>
            <a:rPr lang="en-US" smtClean="0"/>
            <a:t>Exploring Business &amp; Marketing</a:t>
          </a:r>
          <a:endParaRPr lang="en-US" dirty="0" smtClean="0"/>
        </a:p>
      </dgm:t>
    </dgm:pt>
    <dgm:pt modelId="{1D3867AB-6CFD-4C46-B970-1A57C3586FAD}" type="parTrans" cxnId="{9578AF44-7EEC-4298-9E8C-98A760DD38B5}">
      <dgm:prSet/>
      <dgm:spPr/>
      <dgm:t>
        <a:bodyPr/>
        <a:lstStyle/>
        <a:p>
          <a:endParaRPr lang="en-US"/>
        </a:p>
      </dgm:t>
    </dgm:pt>
    <dgm:pt modelId="{846E2109-1189-4034-BD9F-D606ECD39642}" type="sibTrans" cxnId="{9578AF44-7EEC-4298-9E8C-98A760DD38B5}">
      <dgm:prSet/>
      <dgm:spPr/>
      <dgm:t>
        <a:bodyPr/>
        <a:lstStyle/>
        <a:p>
          <a:endParaRPr lang="en-US"/>
        </a:p>
      </dgm:t>
    </dgm:pt>
    <dgm:pt modelId="{481B1A70-B983-4507-932E-A6A184E595B8}">
      <dgm:prSet/>
      <dgm:spPr/>
      <dgm:t>
        <a:bodyPr/>
        <a:lstStyle/>
        <a:p>
          <a:r>
            <a:rPr lang="en-US" smtClean="0"/>
            <a:t>Exploring Technology</a:t>
          </a:r>
          <a:endParaRPr lang="en-US" dirty="0" smtClean="0"/>
        </a:p>
      </dgm:t>
    </dgm:pt>
    <dgm:pt modelId="{16FB51A8-5E42-41A8-977D-86AC33AA402B}" type="parTrans" cxnId="{0B514BBA-B07F-412B-B70C-79E368C6627D}">
      <dgm:prSet/>
      <dgm:spPr/>
      <dgm:t>
        <a:bodyPr/>
        <a:lstStyle/>
        <a:p>
          <a:endParaRPr lang="en-US"/>
        </a:p>
      </dgm:t>
    </dgm:pt>
    <dgm:pt modelId="{B25F3299-7CBA-40D0-BCB7-0F3C993207BF}" type="sibTrans" cxnId="{0B514BBA-B07F-412B-B70C-79E368C6627D}">
      <dgm:prSet/>
      <dgm:spPr/>
      <dgm:t>
        <a:bodyPr/>
        <a:lstStyle/>
        <a:p>
          <a:endParaRPr lang="en-US"/>
        </a:p>
      </dgm:t>
    </dgm:pt>
    <dgm:pt modelId="{D3AAA33B-BC08-4864-B396-18677DF4739C}">
      <dgm:prSet/>
      <dgm:spPr/>
      <dgm:t>
        <a:bodyPr/>
        <a:lstStyle/>
        <a:p>
          <a:r>
            <a:rPr lang="en-US" smtClean="0"/>
            <a:t>Study Skills</a:t>
          </a:r>
          <a:endParaRPr lang="en-US" dirty="0" smtClean="0"/>
        </a:p>
      </dgm:t>
    </dgm:pt>
    <dgm:pt modelId="{7F5A3491-1A9A-4AA6-911D-68D4755CED12}" type="parTrans" cxnId="{A473EBDB-392A-4DC9-AB78-DDAA5284993E}">
      <dgm:prSet/>
      <dgm:spPr/>
      <dgm:t>
        <a:bodyPr/>
        <a:lstStyle/>
        <a:p>
          <a:endParaRPr lang="en-US"/>
        </a:p>
      </dgm:t>
    </dgm:pt>
    <dgm:pt modelId="{D3EBF64F-EA17-4C88-AAA2-BD40011D5433}" type="sibTrans" cxnId="{A473EBDB-392A-4DC9-AB78-DDAA5284993E}">
      <dgm:prSet/>
      <dgm:spPr/>
      <dgm:t>
        <a:bodyPr/>
        <a:lstStyle/>
        <a:p>
          <a:endParaRPr lang="en-US"/>
        </a:p>
      </dgm:t>
    </dgm:pt>
    <dgm:pt modelId="{4E78E8C8-7140-4D52-95AB-D65F7B16C03F}">
      <dgm:prSet/>
      <dgm:spPr/>
      <dgm:t>
        <a:bodyPr/>
        <a:lstStyle/>
        <a:p>
          <a:r>
            <a:rPr lang="en-US" smtClean="0"/>
            <a:t>Dance 1 &amp; 2</a:t>
          </a:r>
          <a:endParaRPr lang="en-US" dirty="0" smtClean="0"/>
        </a:p>
      </dgm:t>
    </dgm:pt>
    <dgm:pt modelId="{363BE4BD-C546-48F9-90F6-F368F9FCC1D6}" type="parTrans" cxnId="{E531F270-F300-4901-B6D4-2D6AEA1AAE3F}">
      <dgm:prSet/>
      <dgm:spPr/>
      <dgm:t>
        <a:bodyPr/>
        <a:lstStyle/>
        <a:p>
          <a:endParaRPr lang="en-US"/>
        </a:p>
      </dgm:t>
    </dgm:pt>
    <dgm:pt modelId="{C9071D20-B085-4E11-8733-3333BE4B0265}" type="sibTrans" cxnId="{E531F270-F300-4901-B6D4-2D6AEA1AAE3F}">
      <dgm:prSet/>
      <dgm:spPr/>
      <dgm:t>
        <a:bodyPr/>
        <a:lstStyle/>
        <a:p>
          <a:endParaRPr lang="en-US"/>
        </a:p>
      </dgm:t>
    </dgm:pt>
    <dgm:pt modelId="{17AAA025-ABF9-4EAF-8FBE-B6DEF3861848}">
      <dgm:prSet/>
      <dgm:spPr/>
      <dgm:t>
        <a:bodyPr/>
        <a:lstStyle/>
        <a:p>
          <a:r>
            <a:rPr lang="en-US" smtClean="0"/>
            <a:t>Introduction to Engineering</a:t>
          </a:r>
          <a:endParaRPr lang="en-US" dirty="0" smtClean="0"/>
        </a:p>
      </dgm:t>
    </dgm:pt>
    <dgm:pt modelId="{C36D23CE-8829-4964-A7AA-D2352F00ABE0}" type="parTrans" cxnId="{ECA914D2-86D6-4DD5-A2EF-9BA30A3707EA}">
      <dgm:prSet/>
      <dgm:spPr/>
      <dgm:t>
        <a:bodyPr/>
        <a:lstStyle/>
        <a:p>
          <a:endParaRPr lang="en-US"/>
        </a:p>
      </dgm:t>
    </dgm:pt>
    <dgm:pt modelId="{0F4271B6-3F94-4F19-9B32-5951C8DC07B3}" type="sibTrans" cxnId="{ECA914D2-86D6-4DD5-A2EF-9BA30A3707EA}">
      <dgm:prSet/>
      <dgm:spPr/>
      <dgm:t>
        <a:bodyPr/>
        <a:lstStyle/>
        <a:p>
          <a:endParaRPr lang="en-US"/>
        </a:p>
      </dgm:t>
    </dgm:pt>
    <dgm:pt modelId="{77585566-3C65-4718-8CF3-5CA2EA19DA43}">
      <dgm:prSet/>
      <dgm:spPr/>
      <dgm:t>
        <a:bodyPr/>
        <a:lstStyle/>
        <a:p>
          <a:r>
            <a:rPr lang="en-US" smtClean="0"/>
            <a:t>FACS Foods</a:t>
          </a:r>
          <a:endParaRPr lang="en-US" dirty="0" smtClean="0"/>
        </a:p>
      </dgm:t>
    </dgm:pt>
    <dgm:pt modelId="{C0F373C6-F6E4-4CD3-9622-EFBFECC1A83B}" type="parTrans" cxnId="{4198AEC4-84E2-40BD-9FAF-F5A7CA7B7A74}">
      <dgm:prSet/>
      <dgm:spPr/>
      <dgm:t>
        <a:bodyPr/>
        <a:lstStyle/>
        <a:p>
          <a:endParaRPr lang="en-US"/>
        </a:p>
      </dgm:t>
    </dgm:pt>
    <dgm:pt modelId="{17AB7B72-5DB1-4377-9AF3-5E2D904AC07D}" type="sibTrans" cxnId="{4198AEC4-84E2-40BD-9FAF-F5A7CA7B7A74}">
      <dgm:prSet/>
      <dgm:spPr/>
      <dgm:t>
        <a:bodyPr/>
        <a:lstStyle/>
        <a:p>
          <a:endParaRPr lang="en-US"/>
        </a:p>
      </dgm:t>
    </dgm:pt>
    <dgm:pt modelId="{8E90C444-D305-413D-BD23-01739A053290}">
      <dgm:prSet/>
      <dgm:spPr/>
      <dgm:t>
        <a:bodyPr/>
        <a:lstStyle/>
        <a:p>
          <a:r>
            <a:rPr lang="en-US" dirty="0" smtClean="0"/>
            <a:t>FACS Clothing</a:t>
          </a:r>
          <a:endParaRPr lang="en-US" dirty="0" smtClean="0"/>
        </a:p>
      </dgm:t>
    </dgm:pt>
    <dgm:pt modelId="{F05F238B-2F11-41CB-A971-9D04E3DA37F1}" type="parTrans" cxnId="{A0011D7A-50DB-45EB-B0FB-435F72CD3FE3}">
      <dgm:prSet/>
      <dgm:spPr/>
      <dgm:t>
        <a:bodyPr/>
        <a:lstStyle/>
        <a:p>
          <a:endParaRPr lang="en-US"/>
        </a:p>
      </dgm:t>
    </dgm:pt>
    <dgm:pt modelId="{A6D759F3-DA81-4817-9E04-2D7A38A86FB4}" type="sibTrans" cxnId="{A0011D7A-50DB-45EB-B0FB-435F72CD3FE3}">
      <dgm:prSet/>
      <dgm:spPr/>
      <dgm:t>
        <a:bodyPr/>
        <a:lstStyle/>
        <a:p>
          <a:endParaRPr lang="en-US"/>
        </a:p>
      </dgm:t>
    </dgm:pt>
    <dgm:pt modelId="{5831C838-01E6-4F4D-AA11-3EEAF93138A7}">
      <dgm:prSet/>
      <dgm:spPr/>
      <dgm:t>
        <a:bodyPr/>
        <a:lstStyle/>
        <a:p>
          <a:r>
            <a:rPr lang="en-US" smtClean="0"/>
            <a:t>Intermediate Theater</a:t>
          </a:r>
          <a:endParaRPr lang="en-US" dirty="0" smtClean="0"/>
        </a:p>
      </dgm:t>
    </dgm:pt>
    <dgm:pt modelId="{489398FB-ED9D-4182-9CB5-0EAAA9C5A76E}" type="parTrans" cxnId="{D8535002-89C8-4197-81CE-9883DE316A99}">
      <dgm:prSet/>
      <dgm:spPr/>
      <dgm:t>
        <a:bodyPr/>
        <a:lstStyle/>
        <a:p>
          <a:endParaRPr lang="en-US"/>
        </a:p>
      </dgm:t>
    </dgm:pt>
    <dgm:pt modelId="{2EB24920-021D-4C52-BE7F-63D8175D25E7}" type="sibTrans" cxnId="{D8535002-89C8-4197-81CE-9883DE316A99}">
      <dgm:prSet/>
      <dgm:spPr/>
      <dgm:t>
        <a:bodyPr/>
        <a:lstStyle/>
        <a:p>
          <a:endParaRPr lang="en-US"/>
        </a:p>
      </dgm:t>
    </dgm:pt>
    <dgm:pt modelId="{3F1247F4-349D-4AFA-AC8C-2D5E33BEFFAC}">
      <dgm:prSet/>
      <dgm:spPr/>
      <dgm:t>
        <a:bodyPr/>
        <a:lstStyle/>
        <a:p>
          <a:r>
            <a:rPr lang="en-US" smtClean="0"/>
            <a:t>Stage Technology</a:t>
          </a:r>
          <a:endParaRPr lang="en-US" dirty="0" smtClean="0"/>
        </a:p>
      </dgm:t>
    </dgm:pt>
    <dgm:pt modelId="{2E4548BD-1128-4897-B5C7-EB590D9DC6AD}" type="parTrans" cxnId="{E3B4996E-C63F-42F0-BBE0-9ED3C49DCA1A}">
      <dgm:prSet/>
      <dgm:spPr/>
      <dgm:t>
        <a:bodyPr/>
        <a:lstStyle/>
        <a:p>
          <a:endParaRPr lang="en-US"/>
        </a:p>
      </dgm:t>
    </dgm:pt>
    <dgm:pt modelId="{B9F7A4EA-0B18-4791-88F9-1D00ED3AE320}" type="sibTrans" cxnId="{E3B4996E-C63F-42F0-BBE0-9ED3C49DCA1A}">
      <dgm:prSet/>
      <dgm:spPr/>
      <dgm:t>
        <a:bodyPr/>
        <a:lstStyle/>
        <a:p>
          <a:endParaRPr lang="en-US"/>
        </a:p>
      </dgm:t>
    </dgm:pt>
    <dgm:pt modelId="{1436B694-6D57-4250-A91E-6676D1237988}">
      <dgm:prSet/>
      <dgm:spPr/>
      <dgm:t>
        <a:bodyPr/>
        <a:lstStyle/>
        <a:p>
          <a:r>
            <a:rPr lang="en-US" smtClean="0"/>
            <a:t>Creative Writing</a:t>
          </a:r>
          <a:endParaRPr lang="en-US" dirty="0" smtClean="0"/>
        </a:p>
      </dgm:t>
    </dgm:pt>
    <dgm:pt modelId="{B9CF0B11-CCA0-4C9D-983A-6507058C4B7B}" type="parTrans" cxnId="{38422E82-F064-49BA-BDA0-9A67E80F6273}">
      <dgm:prSet/>
      <dgm:spPr/>
      <dgm:t>
        <a:bodyPr/>
        <a:lstStyle/>
        <a:p>
          <a:endParaRPr lang="en-US"/>
        </a:p>
      </dgm:t>
    </dgm:pt>
    <dgm:pt modelId="{F17B18AD-77D8-474A-BDBA-2D350E28E88B}" type="sibTrans" cxnId="{38422E82-F064-49BA-BDA0-9A67E80F6273}">
      <dgm:prSet/>
      <dgm:spPr/>
      <dgm:t>
        <a:bodyPr/>
        <a:lstStyle/>
        <a:p>
          <a:endParaRPr lang="en-US"/>
        </a:p>
      </dgm:t>
    </dgm:pt>
    <dgm:pt modelId="{81B066AE-4A34-4670-9682-BB8D4400DF58}">
      <dgm:prSet/>
      <dgm:spPr/>
      <dgm:t>
        <a:bodyPr/>
        <a:lstStyle/>
        <a:p>
          <a:r>
            <a:rPr lang="en-US" smtClean="0"/>
            <a:t>Choir</a:t>
          </a:r>
          <a:endParaRPr lang="en-US" dirty="0" smtClean="0"/>
        </a:p>
      </dgm:t>
    </dgm:pt>
    <dgm:pt modelId="{A5EC5B45-68F6-4BFC-A3BE-66121BE90BF2}" type="parTrans" cxnId="{BC045185-5FFE-4B66-9DBF-031DE339A37A}">
      <dgm:prSet/>
      <dgm:spPr/>
      <dgm:t>
        <a:bodyPr/>
        <a:lstStyle/>
        <a:p>
          <a:endParaRPr lang="en-US"/>
        </a:p>
      </dgm:t>
    </dgm:pt>
    <dgm:pt modelId="{6FEFD775-F990-4D02-99F9-32AA6C0192B3}" type="sibTrans" cxnId="{BC045185-5FFE-4B66-9DBF-031DE339A37A}">
      <dgm:prSet/>
      <dgm:spPr/>
      <dgm:t>
        <a:bodyPr/>
        <a:lstStyle/>
        <a:p>
          <a:endParaRPr lang="en-US"/>
        </a:p>
      </dgm:t>
    </dgm:pt>
    <dgm:pt modelId="{9A3A995B-698D-44C1-8410-C83C35ADA9B7}">
      <dgm:prSet/>
      <dgm:spPr/>
      <dgm:t>
        <a:bodyPr/>
        <a:lstStyle/>
        <a:p>
          <a:r>
            <a:rPr lang="en-US" smtClean="0"/>
            <a:t>Band</a:t>
          </a:r>
          <a:endParaRPr lang="en-US" dirty="0" smtClean="0"/>
        </a:p>
      </dgm:t>
    </dgm:pt>
    <dgm:pt modelId="{BCD46D6D-11BC-409D-B65E-7CA015A80640}" type="parTrans" cxnId="{8F7FE501-E5D6-44B6-AA78-2BE0BEFB3E13}">
      <dgm:prSet/>
      <dgm:spPr/>
      <dgm:t>
        <a:bodyPr/>
        <a:lstStyle/>
        <a:p>
          <a:endParaRPr lang="en-US"/>
        </a:p>
      </dgm:t>
    </dgm:pt>
    <dgm:pt modelId="{E4DA229E-68D3-4598-9AB0-437F922318AB}" type="sibTrans" cxnId="{8F7FE501-E5D6-44B6-AA78-2BE0BEFB3E13}">
      <dgm:prSet/>
      <dgm:spPr/>
      <dgm:t>
        <a:bodyPr/>
        <a:lstStyle/>
        <a:p>
          <a:endParaRPr lang="en-US"/>
        </a:p>
      </dgm:t>
    </dgm:pt>
    <dgm:pt modelId="{81B897A7-76F7-48CC-A3F2-CCAFB37ED0A2}">
      <dgm:prSet/>
      <dgm:spPr/>
      <dgm:t>
        <a:bodyPr/>
        <a:lstStyle/>
        <a:p>
          <a:r>
            <a:rPr lang="en-US" smtClean="0"/>
            <a:t>Orchestra</a:t>
          </a:r>
          <a:endParaRPr lang="en-US" dirty="0" smtClean="0"/>
        </a:p>
      </dgm:t>
    </dgm:pt>
    <dgm:pt modelId="{8DCEE263-CF30-493E-A669-306CF7C9FF56}" type="parTrans" cxnId="{F484F056-DF41-4DAB-9BF4-17127FC4C630}">
      <dgm:prSet/>
      <dgm:spPr/>
      <dgm:t>
        <a:bodyPr/>
        <a:lstStyle/>
        <a:p>
          <a:endParaRPr lang="en-US"/>
        </a:p>
      </dgm:t>
    </dgm:pt>
    <dgm:pt modelId="{ACE7BA10-3610-4206-8225-328E9F7BF6BD}" type="sibTrans" cxnId="{F484F056-DF41-4DAB-9BF4-17127FC4C630}">
      <dgm:prSet/>
      <dgm:spPr/>
      <dgm:t>
        <a:bodyPr/>
        <a:lstStyle/>
        <a:p>
          <a:endParaRPr lang="en-US"/>
        </a:p>
      </dgm:t>
    </dgm:pt>
    <dgm:pt modelId="{EBD761B9-2D6B-4DED-9CFE-FA2E722AE003}">
      <dgm:prSet/>
      <dgm:spPr/>
      <dgm:t>
        <a:bodyPr/>
        <a:lstStyle/>
        <a:p>
          <a:r>
            <a:rPr lang="en-US" smtClean="0"/>
            <a:t>Percussion</a:t>
          </a:r>
          <a:endParaRPr lang="en-US" dirty="0" smtClean="0"/>
        </a:p>
      </dgm:t>
    </dgm:pt>
    <dgm:pt modelId="{A147DEC3-00D0-45BC-AE1C-4D904823B3AE}" type="parTrans" cxnId="{EC4AAFE2-C61B-45FE-A2BE-2EF1ED1FE8CF}">
      <dgm:prSet/>
      <dgm:spPr/>
      <dgm:t>
        <a:bodyPr/>
        <a:lstStyle/>
        <a:p>
          <a:endParaRPr lang="en-US"/>
        </a:p>
      </dgm:t>
    </dgm:pt>
    <dgm:pt modelId="{B6EA192C-71B5-46CB-AA2E-045C6DA22505}" type="sibTrans" cxnId="{EC4AAFE2-C61B-45FE-A2BE-2EF1ED1FE8CF}">
      <dgm:prSet/>
      <dgm:spPr/>
      <dgm:t>
        <a:bodyPr/>
        <a:lstStyle/>
        <a:p>
          <a:endParaRPr lang="en-US"/>
        </a:p>
      </dgm:t>
    </dgm:pt>
    <dgm:pt modelId="{7ED8060B-FCD1-41A0-A671-5D9903DD07F6}">
      <dgm:prSet/>
      <dgm:spPr/>
      <dgm:t>
        <a:bodyPr/>
        <a:lstStyle/>
        <a:p>
          <a:r>
            <a:rPr lang="en-US" smtClean="0"/>
            <a:t>Foreign Language</a:t>
          </a:r>
          <a:endParaRPr lang="en-US" dirty="0" smtClean="0"/>
        </a:p>
      </dgm:t>
    </dgm:pt>
    <dgm:pt modelId="{40557E94-30AB-415C-BDB8-373D13E75990}" type="parTrans" cxnId="{1C4AD6E3-F760-4297-A6D5-091B26FF5E6E}">
      <dgm:prSet/>
      <dgm:spPr/>
      <dgm:t>
        <a:bodyPr/>
        <a:lstStyle/>
        <a:p>
          <a:endParaRPr lang="en-US"/>
        </a:p>
      </dgm:t>
    </dgm:pt>
    <dgm:pt modelId="{2028B3C4-ACA8-43C9-B6B0-7544031265FF}" type="sibTrans" cxnId="{1C4AD6E3-F760-4297-A6D5-091B26FF5E6E}">
      <dgm:prSet/>
      <dgm:spPr/>
      <dgm:t>
        <a:bodyPr/>
        <a:lstStyle/>
        <a:p>
          <a:endParaRPr lang="en-US"/>
        </a:p>
      </dgm:t>
    </dgm:pt>
    <dgm:pt modelId="{400A3CEB-DBE9-44F0-9280-919B30C58EBE}">
      <dgm:prSet/>
      <dgm:spPr/>
      <dgm:t>
        <a:bodyPr/>
        <a:lstStyle/>
        <a:p>
          <a:r>
            <a:rPr lang="en-US" smtClean="0"/>
            <a:t>Exploring Business &amp; Marketing</a:t>
          </a:r>
          <a:endParaRPr lang="en-US" dirty="0" smtClean="0"/>
        </a:p>
      </dgm:t>
    </dgm:pt>
    <dgm:pt modelId="{781E1339-2FEB-4DB5-A630-5C26F4826573}" type="parTrans" cxnId="{318327CF-3216-4AC8-8AF2-1F0593A75CDD}">
      <dgm:prSet/>
      <dgm:spPr/>
      <dgm:t>
        <a:bodyPr/>
        <a:lstStyle/>
        <a:p>
          <a:endParaRPr lang="en-US"/>
        </a:p>
      </dgm:t>
    </dgm:pt>
    <dgm:pt modelId="{0F84C1B5-D673-44FB-A536-1FC2DCDD1701}" type="sibTrans" cxnId="{318327CF-3216-4AC8-8AF2-1F0593A75CDD}">
      <dgm:prSet/>
      <dgm:spPr/>
      <dgm:t>
        <a:bodyPr/>
        <a:lstStyle/>
        <a:p>
          <a:endParaRPr lang="en-US"/>
        </a:p>
      </dgm:t>
    </dgm:pt>
    <dgm:pt modelId="{7BEE0E48-2277-4955-A753-1AFC1890A00A}">
      <dgm:prSet/>
      <dgm:spPr/>
      <dgm:t>
        <a:bodyPr/>
        <a:lstStyle/>
        <a:p>
          <a:r>
            <a:rPr lang="en-US" smtClean="0"/>
            <a:t>Computer Technoloy</a:t>
          </a:r>
          <a:endParaRPr lang="en-US" dirty="0" smtClean="0"/>
        </a:p>
      </dgm:t>
    </dgm:pt>
    <dgm:pt modelId="{7EC25973-58DC-4EC5-A6D6-932DC8C70A32}" type="parTrans" cxnId="{51699975-3D02-4450-A86C-962272BAEE9E}">
      <dgm:prSet/>
      <dgm:spPr/>
      <dgm:t>
        <a:bodyPr/>
        <a:lstStyle/>
        <a:p>
          <a:endParaRPr lang="en-US"/>
        </a:p>
      </dgm:t>
    </dgm:pt>
    <dgm:pt modelId="{8C030639-B47F-4701-9D3E-D1D62954D9A7}" type="sibTrans" cxnId="{51699975-3D02-4450-A86C-962272BAEE9E}">
      <dgm:prSet/>
      <dgm:spPr/>
      <dgm:t>
        <a:bodyPr/>
        <a:lstStyle/>
        <a:p>
          <a:endParaRPr lang="en-US"/>
        </a:p>
      </dgm:t>
    </dgm:pt>
    <dgm:pt modelId="{B4F14261-ED39-422A-99BA-F9F414287E8C}">
      <dgm:prSet/>
      <dgm:spPr/>
      <dgm:t>
        <a:bodyPr/>
        <a:lstStyle/>
        <a:p>
          <a:r>
            <a:rPr lang="en-US" smtClean="0"/>
            <a:t>Exploring Technology</a:t>
          </a:r>
          <a:endParaRPr lang="en-US" dirty="0" smtClean="0"/>
        </a:p>
      </dgm:t>
    </dgm:pt>
    <dgm:pt modelId="{85F6EBC8-2F30-472B-973F-B3645B8E18F7}" type="parTrans" cxnId="{7F6F96C4-7DB9-47B2-B200-B6D849E0A74B}">
      <dgm:prSet/>
      <dgm:spPr/>
      <dgm:t>
        <a:bodyPr/>
        <a:lstStyle/>
        <a:p>
          <a:endParaRPr lang="en-US"/>
        </a:p>
      </dgm:t>
    </dgm:pt>
    <dgm:pt modelId="{3BAD30D9-97DF-4BEC-8356-1C1F2A51AAE3}" type="sibTrans" cxnId="{7F6F96C4-7DB9-47B2-B200-B6D849E0A74B}">
      <dgm:prSet/>
      <dgm:spPr/>
      <dgm:t>
        <a:bodyPr/>
        <a:lstStyle/>
        <a:p>
          <a:endParaRPr lang="en-US"/>
        </a:p>
      </dgm:t>
    </dgm:pt>
    <dgm:pt modelId="{84C5B387-C226-4FC4-9550-2165F71C4D54}">
      <dgm:prSet/>
      <dgm:spPr/>
      <dgm:t>
        <a:bodyPr/>
        <a:lstStyle/>
        <a:p>
          <a:r>
            <a:rPr lang="en-US" smtClean="0"/>
            <a:t>Study Skills</a:t>
          </a:r>
          <a:endParaRPr lang="en-US" dirty="0" smtClean="0"/>
        </a:p>
      </dgm:t>
    </dgm:pt>
    <dgm:pt modelId="{BA9D98BC-27BF-4D15-9CB9-C2FD25AE2E35}" type="parTrans" cxnId="{812885DA-842D-40E1-B6C4-331F200FE051}">
      <dgm:prSet/>
      <dgm:spPr/>
      <dgm:t>
        <a:bodyPr/>
        <a:lstStyle/>
        <a:p>
          <a:endParaRPr lang="en-US"/>
        </a:p>
      </dgm:t>
    </dgm:pt>
    <dgm:pt modelId="{1B83944C-6EEF-4B56-BBD1-449177C29EF7}" type="sibTrans" cxnId="{812885DA-842D-40E1-B6C4-331F200FE051}">
      <dgm:prSet/>
      <dgm:spPr/>
      <dgm:t>
        <a:bodyPr/>
        <a:lstStyle/>
        <a:p>
          <a:endParaRPr lang="en-US"/>
        </a:p>
      </dgm:t>
    </dgm:pt>
    <dgm:pt modelId="{72867C14-8534-456B-BB46-593B2418D2DC}">
      <dgm:prSet/>
      <dgm:spPr/>
      <dgm:t>
        <a:bodyPr/>
        <a:lstStyle/>
        <a:p>
          <a:r>
            <a:rPr lang="en-US" smtClean="0"/>
            <a:t>Child Development</a:t>
          </a:r>
          <a:endParaRPr lang="en-US" dirty="0" smtClean="0"/>
        </a:p>
      </dgm:t>
    </dgm:pt>
    <dgm:pt modelId="{4A2B25B0-45F9-4D43-9946-9C13920D7D9B}" type="parTrans" cxnId="{D5B071D5-F46A-4F7B-A98B-A78C780F6091}">
      <dgm:prSet/>
      <dgm:spPr/>
      <dgm:t>
        <a:bodyPr/>
        <a:lstStyle/>
        <a:p>
          <a:endParaRPr lang="en-US"/>
        </a:p>
      </dgm:t>
    </dgm:pt>
    <dgm:pt modelId="{0866A8AB-D902-4FDE-A8ED-3465D4B0AB3B}" type="sibTrans" cxnId="{D5B071D5-F46A-4F7B-A98B-A78C780F6091}">
      <dgm:prSet/>
      <dgm:spPr/>
      <dgm:t>
        <a:bodyPr/>
        <a:lstStyle/>
        <a:p>
          <a:endParaRPr lang="en-US"/>
        </a:p>
      </dgm:t>
    </dgm:pt>
    <dgm:pt modelId="{DA52B821-40C0-4888-A7E9-030B43A6316C}">
      <dgm:prSet/>
      <dgm:spPr/>
      <dgm:t>
        <a:bodyPr/>
        <a:lstStyle/>
        <a:p>
          <a:r>
            <a:rPr lang="en-US" smtClean="0"/>
            <a:t>Dance 1 &amp; 2</a:t>
          </a:r>
          <a:endParaRPr lang="en-US" dirty="0" smtClean="0"/>
        </a:p>
      </dgm:t>
    </dgm:pt>
    <dgm:pt modelId="{ED20DAFF-7F8C-4137-8203-70D7EF16C7DE}" type="parTrans" cxnId="{9DBD51C9-9DF8-4CFD-AF92-D0A3978AB309}">
      <dgm:prSet/>
      <dgm:spPr/>
      <dgm:t>
        <a:bodyPr/>
        <a:lstStyle/>
        <a:p>
          <a:endParaRPr lang="en-US"/>
        </a:p>
      </dgm:t>
    </dgm:pt>
    <dgm:pt modelId="{EF4FAC45-4EF3-4F62-BA14-EAD58DE59349}" type="sibTrans" cxnId="{9DBD51C9-9DF8-4CFD-AF92-D0A3978AB309}">
      <dgm:prSet/>
      <dgm:spPr/>
      <dgm:t>
        <a:bodyPr/>
        <a:lstStyle/>
        <a:p>
          <a:endParaRPr lang="en-US"/>
        </a:p>
      </dgm:t>
    </dgm:pt>
    <dgm:pt modelId="{9D1A83B5-0749-4C5A-9391-2DF37D0306C4}">
      <dgm:prSet/>
      <dgm:spPr/>
      <dgm:t>
        <a:bodyPr/>
        <a:lstStyle/>
        <a:p>
          <a:r>
            <a:rPr lang="en-US" smtClean="0"/>
            <a:t>Introduction to Engineering</a:t>
          </a:r>
          <a:endParaRPr lang="en-US" dirty="0" smtClean="0"/>
        </a:p>
      </dgm:t>
    </dgm:pt>
    <dgm:pt modelId="{32C944B3-D43E-47B8-88AE-1920DF72FC37}" type="parTrans" cxnId="{08F3AC53-1E71-4DD6-9ECD-343D588A0B13}">
      <dgm:prSet/>
      <dgm:spPr/>
      <dgm:t>
        <a:bodyPr/>
        <a:lstStyle/>
        <a:p>
          <a:endParaRPr lang="en-US"/>
        </a:p>
      </dgm:t>
    </dgm:pt>
    <dgm:pt modelId="{5471D467-026E-41EA-8EAC-2842D9B60130}" type="sibTrans" cxnId="{08F3AC53-1E71-4DD6-9ECD-343D588A0B13}">
      <dgm:prSet/>
      <dgm:spPr/>
      <dgm:t>
        <a:bodyPr/>
        <a:lstStyle/>
        <a:p>
          <a:endParaRPr lang="en-US"/>
        </a:p>
      </dgm:t>
    </dgm:pt>
    <dgm:pt modelId="{E3CB96D2-5C32-4224-BC6E-848CBF2488EB}">
      <dgm:prSet/>
      <dgm:spPr/>
      <dgm:t>
        <a:bodyPr/>
        <a:lstStyle/>
        <a:p>
          <a:r>
            <a:rPr lang="en-US" smtClean="0"/>
            <a:t>Food and Nutrition</a:t>
          </a:r>
          <a:endParaRPr lang="en-US" dirty="0" smtClean="0"/>
        </a:p>
      </dgm:t>
    </dgm:pt>
    <dgm:pt modelId="{CD5802DD-7838-4A64-BB6A-4632F5ADD839}" type="parTrans" cxnId="{D0B8C4BC-DCCC-445A-9A92-B4A79155F413}">
      <dgm:prSet/>
      <dgm:spPr/>
      <dgm:t>
        <a:bodyPr/>
        <a:lstStyle/>
        <a:p>
          <a:endParaRPr lang="en-US"/>
        </a:p>
      </dgm:t>
    </dgm:pt>
    <dgm:pt modelId="{A0638ACD-5C5D-49A0-AAEF-3CB68AFE4247}" type="sibTrans" cxnId="{D0B8C4BC-DCCC-445A-9A92-B4A79155F413}">
      <dgm:prSet/>
      <dgm:spPr/>
      <dgm:t>
        <a:bodyPr/>
        <a:lstStyle/>
        <a:p>
          <a:endParaRPr lang="en-US"/>
        </a:p>
      </dgm:t>
    </dgm:pt>
    <dgm:pt modelId="{0F701507-8E98-4E1B-94DD-77F10E1B44DD}">
      <dgm:prSet/>
      <dgm:spPr/>
      <dgm:t>
        <a:bodyPr/>
        <a:lstStyle/>
        <a:p>
          <a:r>
            <a:rPr lang="en-US" smtClean="0"/>
            <a:t>Clothing and Textiles</a:t>
          </a:r>
          <a:endParaRPr lang="en-US" dirty="0" smtClean="0"/>
        </a:p>
      </dgm:t>
    </dgm:pt>
    <dgm:pt modelId="{51D74231-5039-49D1-ACE4-C8F0539DFA3F}" type="parTrans" cxnId="{E7C21069-D3F3-4D5A-96D2-DF9E26AF96DA}">
      <dgm:prSet/>
      <dgm:spPr/>
      <dgm:t>
        <a:bodyPr/>
        <a:lstStyle/>
        <a:p>
          <a:endParaRPr lang="en-US"/>
        </a:p>
      </dgm:t>
    </dgm:pt>
    <dgm:pt modelId="{71D132F4-7D00-4E58-ACF9-B4546D1ED878}" type="sibTrans" cxnId="{E7C21069-D3F3-4D5A-96D2-DF9E26AF96DA}">
      <dgm:prSet/>
      <dgm:spPr/>
      <dgm:t>
        <a:bodyPr/>
        <a:lstStyle/>
        <a:p>
          <a:endParaRPr lang="en-US"/>
        </a:p>
      </dgm:t>
    </dgm:pt>
    <dgm:pt modelId="{B218A1FA-FA64-4E7A-A1AB-39F44C56734C}">
      <dgm:prSet/>
      <dgm:spPr/>
      <dgm:t>
        <a:bodyPr/>
        <a:lstStyle/>
        <a:p>
          <a:r>
            <a:rPr lang="en-US" dirty="0" smtClean="0"/>
            <a:t>Team Sports</a:t>
          </a:r>
          <a:endParaRPr lang="en-US" dirty="0" smtClean="0"/>
        </a:p>
      </dgm:t>
    </dgm:pt>
    <dgm:pt modelId="{4FAB4046-07C4-48F2-A372-0F83344C4FDB}" type="parTrans" cxnId="{82215906-0D62-49AB-A40A-9B65DE14F050}">
      <dgm:prSet/>
      <dgm:spPr/>
      <dgm:t>
        <a:bodyPr/>
        <a:lstStyle/>
        <a:p>
          <a:endParaRPr lang="en-US"/>
        </a:p>
      </dgm:t>
    </dgm:pt>
    <dgm:pt modelId="{2C23DC68-640B-4798-AE4E-2CEE660E2A5B}" type="sibTrans" cxnId="{82215906-0D62-49AB-A40A-9B65DE14F050}">
      <dgm:prSet/>
      <dgm:spPr/>
      <dgm:t>
        <a:bodyPr/>
        <a:lstStyle/>
        <a:p>
          <a:endParaRPr lang="en-US"/>
        </a:p>
      </dgm:t>
    </dgm:pt>
    <dgm:pt modelId="{94EF270B-B001-4543-A620-004DA10BB356}">
      <dgm:prSet/>
      <dgm:spPr/>
      <dgm:t>
        <a:bodyPr/>
        <a:lstStyle/>
        <a:p>
          <a:r>
            <a:rPr lang="en-US" dirty="0" smtClean="0"/>
            <a:t>Digital Design</a:t>
          </a:r>
          <a:endParaRPr lang="en-US" dirty="0" smtClean="0"/>
        </a:p>
      </dgm:t>
    </dgm:pt>
    <dgm:pt modelId="{519B42DA-F650-429B-91BC-CED02A626F37}" type="parTrans" cxnId="{4B50418E-4E0E-415E-B989-FA7FF47A9B73}">
      <dgm:prSet/>
      <dgm:spPr/>
      <dgm:t>
        <a:bodyPr/>
        <a:lstStyle/>
        <a:p>
          <a:endParaRPr lang="en-US"/>
        </a:p>
      </dgm:t>
    </dgm:pt>
    <dgm:pt modelId="{02634104-7EC5-45F4-A9C1-32478323B16C}" type="sibTrans" cxnId="{4B50418E-4E0E-415E-B989-FA7FF47A9B73}">
      <dgm:prSet/>
      <dgm:spPr/>
      <dgm:t>
        <a:bodyPr/>
        <a:lstStyle/>
        <a:p>
          <a:endParaRPr lang="en-US"/>
        </a:p>
      </dgm:t>
    </dgm:pt>
    <dgm:pt modelId="{1AB01DCC-5EF5-4C9A-A1A4-B429C2BCD760}" type="pres">
      <dgm:prSet presAssocID="{0DCBCE95-8986-4DFD-90A6-E934300E6244}" presName="linearFlow" presStyleCnt="0">
        <dgm:presLayoutVars>
          <dgm:dir/>
          <dgm:animLvl val="lvl"/>
          <dgm:resizeHandles val="exact"/>
        </dgm:presLayoutVars>
      </dgm:prSet>
      <dgm:spPr/>
    </dgm:pt>
    <dgm:pt modelId="{72C9B000-3FB6-4927-AAC2-EFD96A36BE6C}" type="pres">
      <dgm:prSet presAssocID="{62BB1BD3-D1ED-433D-ACD3-3EC1F84619D2}" presName="composite" presStyleCnt="0"/>
      <dgm:spPr/>
    </dgm:pt>
    <dgm:pt modelId="{DCBC95AD-3DC6-4E83-8504-286B41C989D6}" type="pres">
      <dgm:prSet presAssocID="{62BB1BD3-D1ED-433D-ACD3-3EC1F84619D2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2568E22A-EA15-483E-A0BA-C42409DB7747}" type="pres">
      <dgm:prSet presAssocID="{62BB1BD3-D1ED-433D-ACD3-3EC1F84619D2}" presName="parSh" presStyleLbl="node1" presStyleIdx="0" presStyleCnt="3"/>
      <dgm:spPr/>
    </dgm:pt>
    <dgm:pt modelId="{EFA970F9-67EE-4FE6-948C-B46D764081CA}" type="pres">
      <dgm:prSet presAssocID="{62BB1BD3-D1ED-433D-ACD3-3EC1F84619D2}" presName="desTx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BDD0A4-599E-4F8F-B1B7-FD20B9220D50}" type="pres">
      <dgm:prSet presAssocID="{DAA98AF1-7FC8-446F-9A09-9BA9551E012D}" presName="sibTrans" presStyleLbl="sibTrans2D1" presStyleIdx="0" presStyleCnt="2"/>
      <dgm:spPr/>
    </dgm:pt>
    <dgm:pt modelId="{6F97F140-9402-45D9-8055-4A68F55DE1B8}" type="pres">
      <dgm:prSet presAssocID="{DAA98AF1-7FC8-446F-9A09-9BA9551E012D}" presName="connTx" presStyleLbl="sibTrans2D1" presStyleIdx="0" presStyleCnt="2"/>
      <dgm:spPr/>
    </dgm:pt>
    <dgm:pt modelId="{6A88E4AD-2B5A-4F7A-BB3C-EDD3EE79C7E2}" type="pres">
      <dgm:prSet presAssocID="{B3F41801-C289-484D-AEA8-26D1108EF7C6}" presName="composite" presStyleCnt="0"/>
      <dgm:spPr/>
    </dgm:pt>
    <dgm:pt modelId="{2B301E65-F183-41E1-97E5-3F9F8958FE6D}" type="pres">
      <dgm:prSet presAssocID="{B3F41801-C289-484D-AEA8-26D1108EF7C6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3B62F3E9-E4EF-4F37-B53B-6625879D0B5D}" type="pres">
      <dgm:prSet presAssocID="{B3F41801-C289-484D-AEA8-26D1108EF7C6}" presName="parSh" presStyleLbl="node1" presStyleIdx="1" presStyleCnt="3"/>
      <dgm:spPr/>
    </dgm:pt>
    <dgm:pt modelId="{84AB1C8B-A1A4-47DD-BFD2-EC5CD489217E}" type="pres">
      <dgm:prSet presAssocID="{B3F41801-C289-484D-AEA8-26D1108EF7C6}" presName="desTx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60F74F3-602C-4A58-B71B-8CA4A0BB9FA6}" type="pres">
      <dgm:prSet presAssocID="{FC8262E5-F380-41F2-8ADB-CC05B2632E0C}" presName="sibTrans" presStyleLbl="sibTrans2D1" presStyleIdx="1" presStyleCnt="2"/>
      <dgm:spPr/>
    </dgm:pt>
    <dgm:pt modelId="{38FF6A0D-0A64-4F26-A8A6-7DF5EB1DC3C3}" type="pres">
      <dgm:prSet presAssocID="{FC8262E5-F380-41F2-8ADB-CC05B2632E0C}" presName="connTx" presStyleLbl="sibTrans2D1" presStyleIdx="1" presStyleCnt="2"/>
      <dgm:spPr/>
    </dgm:pt>
    <dgm:pt modelId="{A4F2F711-1D6A-4DBC-B1F2-7BEEAB0E50DC}" type="pres">
      <dgm:prSet presAssocID="{BD9707F1-E29A-4078-B9A1-D8FAA06B63D5}" presName="composite" presStyleCnt="0"/>
      <dgm:spPr/>
    </dgm:pt>
    <dgm:pt modelId="{4ABAE85F-5536-4778-8D10-D6EC15FE3865}" type="pres">
      <dgm:prSet presAssocID="{BD9707F1-E29A-4078-B9A1-D8FAA06B63D5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F3BB0DFF-ACC7-4062-AECB-2F465C4C3C3D}" type="pres">
      <dgm:prSet presAssocID="{BD9707F1-E29A-4078-B9A1-D8FAA06B63D5}" presName="parSh" presStyleLbl="node1" presStyleIdx="2" presStyleCnt="3"/>
      <dgm:spPr/>
    </dgm:pt>
    <dgm:pt modelId="{B74007A6-4CC7-48A3-87E6-3B418D66E3CE}" type="pres">
      <dgm:prSet presAssocID="{BD9707F1-E29A-4078-B9A1-D8FAA06B63D5}" presName="desTx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F071DB-397A-4203-A15D-E2BCA6E817DB}" type="presOf" srcId="{D3AAA33B-BC08-4864-B396-18677DF4739C}" destId="{84AB1C8B-A1A4-47DD-BFD2-EC5CD489217E}" srcOrd="0" destOrd="12" presId="urn:microsoft.com/office/officeart/2005/8/layout/process3"/>
    <dgm:cxn modelId="{D0B8C4BC-DCCC-445A-9A92-B4A79155F413}" srcId="{BD9707F1-E29A-4078-B9A1-D8FAA06B63D5}" destId="{E3CB96D2-5C32-4224-BC6E-848CBF2488EB}" srcOrd="16" destOrd="0" parTransId="{CD5802DD-7838-4A64-BB6A-4632F5ADD839}" sibTransId="{A0638ACD-5C5D-49A0-AAEF-3CB68AFE4247}"/>
    <dgm:cxn modelId="{43F3F6F6-CACC-40F0-AD00-6D647386136B}" srcId="{B3F41801-C289-484D-AEA8-26D1108EF7C6}" destId="{BF2813CA-75EE-4854-A525-6A01BAE6F831}" srcOrd="6" destOrd="0" parTransId="{FEF4F274-295D-446D-B8CF-63A723D8724E}" sibTransId="{2289FF60-8F73-4FE8-B893-A9907D3F56CB}"/>
    <dgm:cxn modelId="{F2833C06-ABEF-4DED-838C-A7660D456180}" type="presOf" srcId="{B3F41801-C289-484D-AEA8-26D1108EF7C6}" destId="{3B62F3E9-E4EF-4F37-B53B-6625879D0B5D}" srcOrd="1" destOrd="0" presId="urn:microsoft.com/office/officeart/2005/8/layout/process3"/>
    <dgm:cxn modelId="{5147D460-DDD6-458E-BB46-EA1A3CD23353}" type="presOf" srcId="{BD9707F1-E29A-4078-B9A1-D8FAA06B63D5}" destId="{F3BB0DFF-ACC7-4062-AECB-2F465C4C3C3D}" srcOrd="1" destOrd="0" presId="urn:microsoft.com/office/officeart/2005/8/layout/process3"/>
    <dgm:cxn modelId="{873E28C0-0E4C-4041-A6EB-075CD14D420E}" type="presOf" srcId="{B3F41801-C289-484D-AEA8-26D1108EF7C6}" destId="{2B301E65-F183-41E1-97E5-3F9F8958FE6D}" srcOrd="0" destOrd="0" presId="urn:microsoft.com/office/officeart/2005/8/layout/process3"/>
    <dgm:cxn modelId="{10BB87D1-779E-4190-97CE-C88B22FF7B8C}" type="presOf" srcId="{BF2813CA-75EE-4854-A525-6A01BAE6F831}" destId="{84AB1C8B-A1A4-47DD-BFD2-EC5CD489217E}" srcOrd="0" destOrd="6" presId="urn:microsoft.com/office/officeart/2005/8/layout/process3"/>
    <dgm:cxn modelId="{DC2B199B-38BE-4FC1-9CBD-03D97AED029E}" type="presOf" srcId="{436679AA-B30C-468D-A226-4E5CCE2CCD14}" destId="{84AB1C8B-A1A4-47DD-BFD2-EC5CD489217E}" srcOrd="0" destOrd="1" presId="urn:microsoft.com/office/officeart/2005/8/layout/process3"/>
    <dgm:cxn modelId="{B1F6A4FB-2F78-4B91-80D1-CD81756E7897}" type="presOf" srcId="{6BE5B297-DBD5-4FB8-9C5F-7DDC5E359D07}" destId="{84AB1C8B-A1A4-47DD-BFD2-EC5CD489217E}" srcOrd="0" destOrd="7" presId="urn:microsoft.com/office/officeart/2005/8/layout/process3"/>
    <dgm:cxn modelId="{7D8173DE-0AA2-4963-AD4C-AF1A59444F48}" srcId="{0DCBCE95-8986-4DFD-90A6-E934300E6244}" destId="{BD9707F1-E29A-4078-B9A1-D8FAA06B63D5}" srcOrd="2" destOrd="0" parTransId="{EA157138-3658-4BB0-8C5D-62C29E93D9E2}" sibTransId="{FEDCB340-F0B9-4458-9387-7430CD355693}"/>
    <dgm:cxn modelId="{BEDF7C6A-F7D4-4207-8015-0BA256123752}" srcId="{BD9707F1-E29A-4078-B9A1-D8FAA06B63D5}" destId="{F0DD4B80-D43A-49D5-A9D3-89427BC199BE}" srcOrd="0" destOrd="0" parTransId="{20908C70-6689-49F6-AC3B-75A92D7872DB}" sibTransId="{53DA759E-11B6-4B67-A0D3-DDD153BD8AA8}"/>
    <dgm:cxn modelId="{318327CF-3216-4AC8-8AF2-1F0593A75CDD}" srcId="{BD9707F1-E29A-4078-B9A1-D8FAA06B63D5}" destId="{400A3CEB-DBE9-44F0-9280-919B30C58EBE}" srcOrd="9" destOrd="0" parTransId="{781E1339-2FEB-4DB5-A630-5C26F4826573}" sibTransId="{0F84C1B5-D673-44FB-A536-1FC2DCDD1701}"/>
    <dgm:cxn modelId="{D8535002-89C8-4197-81CE-9883DE316A99}" srcId="{BD9707F1-E29A-4078-B9A1-D8FAA06B63D5}" destId="{5831C838-01E6-4F4D-AA11-3EEAF93138A7}" srcOrd="1" destOrd="0" parTransId="{489398FB-ED9D-4182-9CB5-0EAAA9C5A76E}" sibTransId="{2EB24920-021D-4C52-BE7F-63D8175D25E7}"/>
    <dgm:cxn modelId="{49863F4E-7CC1-4E9D-841D-FF8FD2E6503C}" type="presOf" srcId="{74ACF530-81DA-483D-8762-F25470E1ABDE}" destId="{EFA970F9-67EE-4FE6-948C-B46D764081CA}" srcOrd="0" destOrd="1" presId="urn:microsoft.com/office/officeart/2005/8/layout/process3"/>
    <dgm:cxn modelId="{22A7FCBA-0381-4BD5-94CF-731F1773686A}" srcId="{62BB1BD3-D1ED-433D-ACD3-3EC1F84619D2}" destId="{1A721F20-79D2-4597-978D-F14C6DC775D6}" srcOrd="3" destOrd="0" parTransId="{A7E9FA43-6C88-42CD-91E4-A144F29A09B5}" sibTransId="{07E1099E-55E5-4AD0-8992-04CFCE7003A4}"/>
    <dgm:cxn modelId="{E3B4996E-C63F-42F0-BBE0-9ED3C49DCA1A}" srcId="{BD9707F1-E29A-4078-B9A1-D8FAA06B63D5}" destId="{3F1247F4-349D-4AFA-AC8C-2D5E33BEFFAC}" srcOrd="2" destOrd="0" parTransId="{2E4548BD-1128-4897-B5C7-EB590D9DC6AD}" sibTransId="{B9F7A4EA-0B18-4791-88F9-1D00ED3AE320}"/>
    <dgm:cxn modelId="{DF49D1B7-1097-4C9E-810D-BBAE5508F387}" type="presOf" srcId="{B218A1FA-FA64-4E7A-A1AB-39F44C56734C}" destId="{B74007A6-4CC7-48A3-87E6-3B418D66E3CE}" srcOrd="0" destOrd="18" presId="urn:microsoft.com/office/officeart/2005/8/layout/process3"/>
    <dgm:cxn modelId="{A473EBDB-392A-4DC9-AB78-DDAA5284993E}" srcId="{B3F41801-C289-484D-AEA8-26D1108EF7C6}" destId="{D3AAA33B-BC08-4864-B396-18677DF4739C}" srcOrd="12" destOrd="0" parTransId="{7F5A3491-1A9A-4AA6-911D-68D4755CED12}" sibTransId="{D3EBF64F-EA17-4C88-AAA2-BD40011D5433}"/>
    <dgm:cxn modelId="{E235582D-1909-45AB-BD3C-B68F2CD2F82C}" srcId="{62BB1BD3-D1ED-433D-ACD3-3EC1F84619D2}" destId="{8811E127-16C5-48E9-B037-633E29F3F397}" srcOrd="7" destOrd="0" parTransId="{0AE39DD7-70FA-4450-A087-A0932B8A06D7}" sibTransId="{366D7B7F-5DE0-48A9-ABC8-AA687A99166B}"/>
    <dgm:cxn modelId="{9E6646F7-1815-4453-85C7-C2D73E77E4AF}" type="presOf" srcId="{8E90C444-D305-413D-BD23-01739A053290}" destId="{84AB1C8B-A1A4-47DD-BFD2-EC5CD489217E}" srcOrd="0" destOrd="16" presId="urn:microsoft.com/office/officeart/2005/8/layout/process3"/>
    <dgm:cxn modelId="{08F3AC53-1E71-4DD6-9ECD-343D588A0B13}" srcId="{BD9707F1-E29A-4078-B9A1-D8FAA06B63D5}" destId="{9D1A83B5-0749-4C5A-9391-2DF37D0306C4}" srcOrd="15" destOrd="0" parTransId="{32C944B3-D43E-47B8-88AE-1920DF72FC37}" sibTransId="{5471D467-026E-41EA-8EAC-2842D9B60130}"/>
    <dgm:cxn modelId="{7F6F96C4-7DB9-47B2-B200-B6D849E0A74B}" srcId="{BD9707F1-E29A-4078-B9A1-D8FAA06B63D5}" destId="{B4F14261-ED39-422A-99BA-F9F414287E8C}" srcOrd="11" destOrd="0" parTransId="{85F6EBC8-2F30-472B-973F-B3645B8E18F7}" sibTransId="{3BAD30D9-97DF-4BEC-8356-1C1F2A51AAE3}"/>
    <dgm:cxn modelId="{1DC4EF3A-75B0-4895-9A2A-EBACCF474363}" type="presOf" srcId="{2350E1CC-75D7-42BA-8B4D-977014BB12BE}" destId="{EFA970F9-67EE-4FE6-948C-B46D764081CA}" srcOrd="0" destOrd="0" presId="urn:microsoft.com/office/officeart/2005/8/layout/process3"/>
    <dgm:cxn modelId="{116C68CC-6D59-4042-8F3A-A4D9DC70F4C4}" type="presOf" srcId="{DAA98AF1-7FC8-446F-9A09-9BA9551E012D}" destId="{6F97F140-9402-45D9-8055-4A68F55DE1B8}" srcOrd="1" destOrd="0" presId="urn:microsoft.com/office/officeart/2005/8/layout/process3"/>
    <dgm:cxn modelId="{99A03154-303E-4A6C-B871-E8F07E91921F}" srcId="{62BB1BD3-D1ED-433D-ACD3-3EC1F84619D2}" destId="{75F689BA-8266-4C3D-8948-28148AA4670A}" srcOrd="5" destOrd="0" parTransId="{30197221-C410-4692-9145-B2711577EC42}" sibTransId="{9A0ED4BB-897D-4EF9-9D50-75C473A9CC7E}"/>
    <dgm:cxn modelId="{328F1339-B05A-4234-B7DC-D92931AF6D2C}" srcId="{B3F41801-C289-484D-AEA8-26D1108EF7C6}" destId="{A723A4D3-92F6-4DCF-A64F-92BE993989BF}" srcOrd="3" destOrd="0" parTransId="{064AF0E0-2F35-44F4-892D-8131C779CA75}" sibTransId="{787A5F8F-D5A0-4BA7-82B8-DE5F5A700CA6}"/>
    <dgm:cxn modelId="{A0011D7A-50DB-45EB-B0FB-435F72CD3FE3}" srcId="{B3F41801-C289-484D-AEA8-26D1108EF7C6}" destId="{8E90C444-D305-413D-BD23-01739A053290}" srcOrd="16" destOrd="0" parTransId="{F05F238B-2F11-41CB-A971-9D04E3DA37F1}" sibTransId="{A6D759F3-DA81-4817-9E04-2D7A38A86FB4}"/>
    <dgm:cxn modelId="{B79B598B-6A56-42CB-A1FA-CEE829962C49}" srcId="{62BB1BD3-D1ED-433D-ACD3-3EC1F84619D2}" destId="{2350E1CC-75D7-42BA-8B4D-977014BB12BE}" srcOrd="0" destOrd="0" parTransId="{3290D9C2-A460-4EE7-84F9-157D25C67E03}" sibTransId="{7BC18F87-B4F1-4769-8497-CEE3EA10CE46}"/>
    <dgm:cxn modelId="{23EECDA3-951C-45B1-8E85-A32C1B7DD2AF}" type="presOf" srcId="{DA52B821-40C0-4888-A7E9-030B43A6316C}" destId="{B74007A6-4CC7-48A3-87E6-3B418D66E3CE}" srcOrd="0" destOrd="14" presId="urn:microsoft.com/office/officeart/2005/8/layout/process3"/>
    <dgm:cxn modelId="{C30108AD-65E4-4CFB-AC77-E9915F0C0587}" type="presOf" srcId="{0DCBCE95-8986-4DFD-90A6-E934300E6244}" destId="{1AB01DCC-5EF5-4C9A-A1A4-B429C2BCD760}" srcOrd="0" destOrd="0" presId="urn:microsoft.com/office/officeart/2005/8/layout/process3"/>
    <dgm:cxn modelId="{3548AB91-FDB9-47BD-BE6D-C25C092733F5}" type="presOf" srcId="{767F762B-E3DA-416D-99F1-905DE6B6D34A}" destId="{84AB1C8B-A1A4-47DD-BFD2-EC5CD489217E}" srcOrd="0" destOrd="5" presId="urn:microsoft.com/office/officeart/2005/8/layout/process3"/>
    <dgm:cxn modelId="{EC4AAFE2-C61B-45FE-A2BE-2EF1ED1FE8CF}" srcId="{BD9707F1-E29A-4078-B9A1-D8FAA06B63D5}" destId="{EBD761B9-2D6B-4DED-9CFE-FA2E722AE003}" srcOrd="7" destOrd="0" parTransId="{A147DEC3-00D0-45BC-AE1C-4D904823B3AE}" sibTransId="{B6EA192C-71B5-46CB-AA2E-045C6DA22505}"/>
    <dgm:cxn modelId="{A7E08B45-C61A-4AC6-A495-D9939525D396}" type="presOf" srcId="{62BB1BD3-D1ED-433D-ACD3-3EC1F84619D2}" destId="{DCBC95AD-3DC6-4E83-8504-286B41C989D6}" srcOrd="0" destOrd="0" presId="urn:microsoft.com/office/officeart/2005/8/layout/process3"/>
    <dgm:cxn modelId="{0ECC6015-BA1C-48F1-92CB-854434B87C57}" type="presOf" srcId="{993E3FD5-66E5-46C5-8B3A-427186146093}" destId="{84AB1C8B-A1A4-47DD-BFD2-EC5CD489217E}" srcOrd="0" destOrd="10" presId="urn:microsoft.com/office/officeart/2005/8/layout/process3"/>
    <dgm:cxn modelId="{B5BB6A6A-4276-4402-9594-2D639D637ADB}" srcId="{B3F41801-C289-484D-AEA8-26D1108EF7C6}" destId="{EB24ED8F-9477-4DDD-97FE-72B4A625FF1E}" srcOrd="4" destOrd="0" parTransId="{69D84948-18FE-4C42-A946-594856FE78F7}" sibTransId="{E332743D-298F-4EEF-B0DF-BD5E6B7D547B}"/>
    <dgm:cxn modelId="{7F7BA08D-608A-4AA3-9755-2A3369087EC7}" type="presOf" srcId="{9D1A83B5-0749-4C5A-9391-2DF37D0306C4}" destId="{B74007A6-4CC7-48A3-87E6-3B418D66E3CE}" srcOrd="0" destOrd="15" presId="urn:microsoft.com/office/officeart/2005/8/layout/process3"/>
    <dgm:cxn modelId="{DD954779-6245-4DED-9EF2-58EC7456A785}" srcId="{0DCBCE95-8986-4DFD-90A6-E934300E6244}" destId="{62BB1BD3-D1ED-433D-ACD3-3EC1F84619D2}" srcOrd="0" destOrd="0" parTransId="{2010D295-A5A8-4B81-85F5-2CE30617476F}" sibTransId="{DAA98AF1-7FC8-446F-9A09-9BA9551E012D}"/>
    <dgm:cxn modelId="{E531F270-F300-4901-B6D4-2D6AEA1AAE3F}" srcId="{B3F41801-C289-484D-AEA8-26D1108EF7C6}" destId="{4E78E8C8-7140-4D52-95AB-D65F7B16C03F}" srcOrd="13" destOrd="0" parTransId="{363BE4BD-C546-48F9-90F6-F368F9FCC1D6}" sibTransId="{C9071D20-B085-4E11-8733-3333BE4B0265}"/>
    <dgm:cxn modelId="{8F7FE501-E5D6-44B6-AA78-2BE0BEFB3E13}" srcId="{BD9707F1-E29A-4078-B9A1-D8FAA06B63D5}" destId="{9A3A995B-698D-44C1-8410-C83C35ADA9B7}" srcOrd="5" destOrd="0" parTransId="{BCD46D6D-11BC-409D-B65E-7CA015A80640}" sibTransId="{E4DA229E-68D3-4598-9AB0-437F922318AB}"/>
    <dgm:cxn modelId="{733D6C8C-044B-4CF4-9479-8F60D6E18D32}" type="presOf" srcId="{94EF270B-B001-4543-A620-004DA10BB356}" destId="{B74007A6-4CC7-48A3-87E6-3B418D66E3CE}" srcOrd="0" destOrd="19" presId="urn:microsoft.com/office/officeart/2005/8/layout/process3"/>
    <dgm:cxn modelId="{6BCFF028-922A-4864-90D3-FE00E07D52E8}" srcId="{B3F41801-C289-484D-AEA8-26D1108EF7C6}" destId="{D3AD4179-A2DB-4E13-B5A2-9CA9E1947011}" srcOrd="8" destOrd="0" parTransId="{83127739-1062-4157-AD11-574C80F10E2B}" sibTransId="{B3E22E9B-EDB8-4052-B391-229F0C3F23F1}"/>
    <dgm:cxn modelId="{76B6BB2E-F3C1-4A91-AA52-79A74252838B}" srcId="{62BB1BD3-D1ED-433D-ACD3-3EC1F84619D2}" destId="{E232F7EA-E563-42FC-A087-DE1D435C5CEA}" srcOrd="8" destOrd="0" parTransId="{25802E02-1B07-4B05-A36A-A1AD87179F37}" sibTransId="{F96D0268-D0A8-4104-B2D7-C425CB2610FC}"/>
    <dgm:cxn modelId="{7969AE32-D8C5-4083-AEC6-0E58779758F5}" type="presOf" srcId="{DAA98AF1-7FC8-446F-9A09-9BA9551E012D}" destId="{1EBDD0A4-599E-4F8F-B1B7-FD20B9220D50}" srcOrd="0" destOrd="0" presId="urn:microsoft.com/office/officeart/2005/8/layout/process3"/>
    <dgm:cxn modelId="{79C3EB04-87B5-4EBF-BEFD-6CE0E1246E9E}" type="presOf" srcId="{A723A4D3-92F6-4DCF-A64F-92BE993989BF}" destId="{84AB1C8B-A1A4-47DD-BFD2-EC5CD489217E}" srcOrd="0" destOrd="3" presId="urn:microsoft.com/office/officeart/2005/8/layout/process3"/>
    <dgm:cxn modelId="{E3C7E4A1-C7E9-4F7D-927B-55D3350A4C51}" type="presOf" srcId="{3F1247F4-349D-4AFA-AC8C-2D5E33BEFFAC}" destId="{B74007A6-4CC7-48A3-87E6-3B418D66E3CE}" srcOrd="0" destOrd="2" presId="urn:microsoft.com/office/officeart/2005/8/layout/process3"/>
    <dgm:cxn modelId="{63E0EEAD-8588-4512-95DA-85786AC3731A}" type="presOf" srcId="{1A721F20-79D2-4597-978D-F14C6DC775D6}" destId="{EFA970F9-67EE-4FE6-948C-B46D764081CA}" srcOrd="0" destOrd="3" presId="urn:microsoft.com/office/officeart/2005/8/layout/process3"/>
    <dgm:cxn modelId="{7B12BE1D-51ED-456B-A362-AC23DC96DDE1}" type="presOf" srcId="{81B066AE-4A34-4670-9682-BB8D4400DF58}" destId="{B74007A6-4CC7-48A3-87E6-3B418D66E3CE}" srcOrd="0" destOrd="4" presId="urn:microsoft.com/office/officeart/2005/8/layout/process3"/>
    <dgm:cxn modelId="{C7404952-FCEE-4FF7-866A-B5BD5BA1C3D0}" type="presOf" srcId="{763AFB26-6001-4B2E-973F-1CECC7A832D1}" destId="{EFA970F9-67EE-4FE6-948C-B46D764081CA}" srcOrd="0" destOrd="6" presId="urn:microsoft.com/office/officeart/2005/8/layout/process3"/>
    <dgm:cxn modelId="{0493CCCB-D73C-4633-AC37-957A7486BEEE}" type="presOf" srcId="{400A3CEB-DBE9-44F0-9280-919B30C58EBE}" destId="{B74007A6-4CC7-48A3-87E6-3B418D66E3CE}" srcOrd="0" destOrd="9" presId="urn:microsoft.com/office/officeart/2005/8/layout/process3"/>
    <dgm:cxn modelId="{5E140658-0AEA-4168-A661-31A464979C31}" type="presOf" srcId="{96028C5F-3F48-41F8-84A9-7D8483A5F232}" destId="{EFA970F9-67EE-4FE6-948C-B46D764081CA}" srcOrd="0" destOrd="2" presId="urn:microsoft.com/office/officeart/2005/8/layout/process3"/>
    <dgm:cxn modelId="{02705D1C-3F64-4F03-98BA-C351FDF26E49}" srcId="{62BB1BD3-D1ED-433D-ACD3-3EC1F84619D2}" destId="{FBCF7635-8052-49B2-BA45-7167BE06ED2B}" srcOrd="4" destOrd="0" parTransId="{D352C6C7-DDB1-4A7B-BD21-7EE90B88CCD3}" sibTransId="{A52FC009-19E4-41CC-A525-BD7440B21E4B}"/>
    <dgm:cxn modelId="{1DCB8B30-DA53-469B-9924-0FF2D5105661}" type="presOf" srcId="{E3CB96D2-5C32-4224-BC6E-848CBF2488EB}" destId="{B74007A6-4CC7-48A3-87E6-3B418D66E3CE}" srcOrd="0" destOrd="16" presId="urn:microsoft.com/office/officeart/2005/8/layout/process3"/>
    <dgm:cxn modelId="{4896202B-78A5-4E2F-9530-7DB53F4FCDE5}" srcId="{B3F41801-C289-484D-AEA8-26D1108EF7C6}" destId="{767F762B-E3DA-416D-99F1-905DE6B6D34A}" srcOrd="5" destOrd="0" parTransId="{DAC22A76-2100-43CC-8C17-1C0A5D3E80B4}" sibTransId="{E1889F37-4CDC-4D4D-A5F9-5F8F4D1B984D}"/>
    <dgm:cxn modelId="{E57C2857-33D9-403F-8C09-D02A8C34D4B0}" type="presOf" srcId="{3990DEC4-8E98-42F6-9244-EBECC57CF7B2}" destId="{84AB1C8B-A1A4-47DD-BFD2-EC5CD489217E}" srcOrd="0" destOrd="9" presId="urn:microsoft.com/office/officeart/2005/8/layout/process3"/>
    <dgm:cxn modelId="{706507DB-42F7-4689-AD20-E4970AA5DC90}" srcId="{62BB1BD3-D1ED-433D-ACD3-3EC1F84619D2}" destId="{96028C5F-3F48-41F8-84A9-7D8483A5F232}" srcOrd="2" destOrd="0" parTransId="{830442EF-2946-4A59-931C-458FA6D793D9}" sibTransId="{756831A3-DAE5-429D-BA5D-D13A3AF3D143}"/>
    <dgm:cxn modelId="{82215906-0D62-49AB-A40A-9B65DE14F050}" srcId="{BD9707F1-E29A-4078-B9A1-D8FAA06B63D5}" destId="{B218A1FA-FA64-4E7A-A1AB-39F44C56734C}" srcOrd="18" destOrd="0" parTransId="{4FAB4046-07C4-48F2-A372-0F83344C4FDB}" sibTransId="{2C23DC68-640B-4798-AE4E-2CEE660E2A5B}"/>
    <dgm:cxn modelId="{ECA914D2-86D6-4DD5-A2EF-9BA30A3707EA}" srcId="{B3F41801-C289-484D-AEA8-26D1108EF7C6}" destId="{17AAA025-ABF9-4EAF-8FBE-B6DEF3861848}" srcOrd="14" destOrd="0" parTransId="{C36D23CE-8829-4964-A7AA-D2352F00ABE0}" sibTransId="{0F4271B6-3F94-4F19-9B32-5951C8DC07B3}"/>
    <dgm:cxn modelId="{17EE2238-80B2-40C5-942E-95D0BB748F0E}" srcId="{B3F41801-C289-484D-AEA8-26D1108EF7C6}" destId="{3990DEC4-8E98-42F6-9244-EBECC57CF7B2}" srcOrd="9" destOrd="0" parTransId="{918A44DF-4134-48FC-B197-5C2B472FE7F1}" sibTransId="{31776B25-27DE-48D8-80FB-AF0F4CDEB653}"/>
    <dgm:cxn modelId="{B07CDD75-C86C-43E5-A9BC-12417157F205}" srcId="{B3F41801-C289-484D-AEA8-26D1108EF7C6}" destId="{C22FCE42-3129-4AFC-ABC5-099162C0E628}" srcOrd="0" destOrd="0" parTransId="{521A1BE3-4915-414A-AF56-519B950E595F}" sibTransId="{ADAEE8DF-69D1-4CDB-8514-3562215E720D}"/>
    <dgm:cxn modelId="{38422E82-F064-49BA-BDA0-9A67E80F6273}" srcId="{BD9707F1-E29A-4078-B9A1-D8FAA06B63D5}" destId="{1436B694-6D57-4250-A91E-6676D1237988}" srcOrd="3" destOrd="0" parTransId="{B9CF0B11-CCA0-4C9D-983A-6507058C4B7B}" sibTransId="{F17B18AD-77D8-474A-BDBA-2D350E28E88B}"/>
    <dgm:cxn modelId="{802D27D1-1EE9-47BF-85F8-F561BEBCC2F3}" type="presOf" srcId="{72867C14-8534-456B-BB46-593B2418D2DC}" destId="{B74007A6-4CC7-48A3-87E6-3B418D66E3CE}" srcOrd="0" destOrd="13" presId="urn:microsoft.com/office/officeart/2005/8/layout/process3"/>
    <dgm:cxn modelId="{51699975-3D02-4450-A86C-962272BAEE9E}" srcId="{BD9707F1-E29A-4078-B9A1-D8FAA06B63D5}" destId="{7BEE0E48-2277-4955-A753-1AFC1890A00A}" srcOrd="10" destOrd="0" parTransId="{7EC25973-58DC-4EC5-A6D6-932DC8C70A32}" sibTransId="{8C030639-B47F-4701-9D3E-D1D62954D9A7}"/>
    <dgm:cxn modelId="{3B340E85-4C11-451D-865B-C8DA20F7ED7E}" type="presOf" srcId="{4E78E8C8-7140-4D52-95AB-D65F7B16C03F}" destId="{84AB1C8B-A1A4-47DD-BFD2-EC5CD489217E}" srcOrd="0" destOrd="13" presId="urn:microsoft.com/office/officeart/2005/8/layout/process3"/>
    <dgm:cxn modelId="{7C7DDFC9-2A17-4F9C-91F0-A7710D51C9A8}" type="presOf" srcId="{84C5B387-C226-4FC4-9550-2165F71C4D54}" destId="{B74007A6-4CC7-48A3-87E6-3B418D66E3CE}" srcOrd="0" destOrd="12" presId="urn:microsoft.com/office/officeart/2005/8/layout/process3"/>
    <dgm:cxn modelId="{1FF5D293-13E1-4959-9159-B28AF015F553}" type="presOf" srcId="{FBCF7635-8052-49B2-BA45-7167BE06ED2B}" destId="{EFA970F9-67EE-4FE6-948C-B46D764081CA}" srcOrd="0" destOrd="4" presId="urn:microsoft.com/office/officeart/2005/8/layout/process3"/>
    <dgm:cxn modelId="{DD948B34-3862-4706-AABD-D2DF0213483A}" type="presOf" srcId="{5831C838-01E6-4F4D-AA11-3EEAF93138A7}" destId="{B74007A6-4CC7-48A3-87E6-3B418D66E3CE}" srcOrd="0" destOrd="1" presId="urn:microsoft.com/office/officeart/2005/8/layout/process3"/>
    <dgm:cxn modelId="{057B02E6-4279-469F-B70C-B71D094A4C15}" type="presOf" srcId="{E232F7EA-E563-42FC-A087-DE1D435C5CEA}" destId="{EFA970F9-67EE-4FE6-948C-B46D764081CA}" srcOrd="0" destOrd="8" presId="urn:microsoft.com/office/officeart/2005/8/layout/process3"/>
    <dgm:cxn modelId="{E7C21069-D3F3-4D5A-96D2-DF9E26AF96DA}" srcId="{BD9707F1-E29A-4078-B9A1-D8FAA06B63D5}" destId="{0F701507-8E98-4E1B-94DD-77F10E1B44DD}" srcOrd="17" destOrd="0" parTransId="{51D74231-5039-49D1-ACE4-C8F0539DFA3F}" sibTransId="{71D132F4-7D00-4E58-ACF9-B4546D1ED878}"/>
    <dgm:cxn modelId="{93511CA2-22F7-4801-84F6-A25778AC7249}" type="presOf" srcId="{C22FCE42-3129-4AFC-ABC5-099162C0E628}" destId="{84AB1C8B-A1A4-47DD-BFD2-EC5CD489217E}" srcOrd="0" destOrd="0" presId="urn:microsoft.com/office/officeart/2005/8/layout/process3"/>
    <dgm:cxn modelId="{7A671900-2AED-4BAF-8D52-AD2C090CE989}" type="presOf" srcId="{B4F14261-ED39-422A-99BA-F9F414287E8C}" destId="{B74007A6-4CC7-48A3-87E6-3B418D66E3CE}" srcOrd="0" destOrd="11" presId="urn:microsoft.com/office/officeart/2005/8/layout/process3"/>
    <dgm:cxn modelId="{0B514BBA-B07F-412B-B70C-79E368C6627D}" srcId="{B3F41801-C289-484D-AEA8-26D1108EF7C6}" destId="{481B1A70-B983-4507-932E-A6A184E595B8}" srcOrd="11" destOrd="0" parTransId="{16FB51A8-5E42-41A8-977D-86AC33AA402B}" sibTransId="{B25F3299-7CBA-40D0-BCB7-0F3C993207BF}"/>
    <dgm:cxn modelId="{4198AEC4-84E2-40BD-9FAF-F5A7CA7B7A74}" srcId="{B3F41801-C289-484D-AEA8-26D1108EF7C6}" destId="{77585566-3C65-4718-8CF3-5CA2EA19DA43}" srcOrd="15" destOrd="0" parTransId="{C0F373C6-F6E4-4CD3-9622-EFBFECC1A83B}" sibTransId="{17AB7B72-5DB1-4377-9AF3-5E2D904AC07D}"/>
    <dgm:cxn modelId="{771D2112-C993-4B48-8A8D-F43D6EE7E96C}" srcId="{62BB1BD3-D1ED-433D-ACD3-3EC1F84619D2}" destId="{763AFB26-6001-4B2E-973F-1CECC7A832D1}" srcOrd="6" destOrd="0" parTransId="{C2A8AED0-31F6-46A8-ACC8-822691FD5595}" sibTransId="{CEDD96B7-8F01-42CF-8364-8CEAC6378206}"/>
    <dgm:cxn modelId="{36D268DF-E034-4E89-B524-56953106B856}" srcId="{B3F41801-C289-484D-AEA8-26D1108EF7C6}" destId="{436679AA-B30C-468D-A226-4E5CCE2CCD14}" srcOrd="1" destOrd="0" parTransId="{615ABAF0-C5DF-4C08-A091-1A2D46510FD0}" sibTransId="{05060FA3-8F27-4AA7-86F8-F2434FD1C53F}"/>
    <dgm:cxn modelId="{EC27D1FC-ADE0-4558-A9C8-6566B354B947}" type="presOf" srcId="{EBD761B9-2D6B-4DED-9CFE-FA2E722AE003}" destId="{B74007A6-4CC7-48A3-87E6-3B418D66E3CE}" srcOrd="0" destOrd="7" presId="urn:microsoft.com/office/officeart/2005/8/layout/process3"/>
    <dgm:cxn modelId="{812885DA-842D-40E1-B6C4-331F200FE051}" srcId="{BD9707F1-E29A-4078-B9A1-D8FAA06B63D5}" destId="{84C5B387-C226-4FC4-9550-2165F71C4D54}" srcOrd="12" destOrd="0" parTransId="{BA9D98BC-27BF-4D15-9CB9-C2FD25AE2E35}" sibTransId="{1B83944C-6EEF-4B56-BBD1-449177C29EF7}"/>
    <dgm:cxn modelId="{55F8DDE8-1EE5-44E4-8249-3EC87AFB08D6}" type="presOf" srcId="{7BEE0E48-2277-4955-A753-1AFC1890A00A}" destId="{B74007A6-4CC7-48A3-87E6-3B418D66E3CE}" srcOrd="0" destOrd="10" presId="urn:microsoft.com/office/officeart/2005/8/layout/process3"/>
    <dgm:cxn modelId="{F484F056-DF41-4DAB-9BF4-17127FC4C630}" srcId="{BD9707F1-E29A-4078-B9A1-D8FAA06B63D5}" destId="{81B897A7-76F7-48CC-A3F2-CCAFB37ED0A2}" srcOrd="6" destOrd="0" parTransId="{8DCEE263-CF30-493E-A669-306CF7C9FF56}" sibTransId="{ACE7BA10-3610-4206-8225-328E9F7BF6BD}"/>
    <dgm:cxn modelId="{E6FE32DF-2456-4059-B9EE-FFE4D0EAD764}" type="presOf" srcId="{62BB1BD3-D1ED-433D-ACD3-3EC1F84619D2}" destId="{2568E22A-EA15-483E-A0BA-C42409DB7747}" srcOrd="1" destOrd="0" presId="urn:microsoft.com/office/officeart/2005/8/layout/process3"/>
    <dgm:cxn modelId="{9578AF44-7EEC-4298-9E8C-98A760DD38B5}" srcId="{B3F41801-C289-484D-AEA8-26D1108EF7C6}" destId="{993E3FD5-66E5-46C5-8B3A-427186146093}" srcOrd="10" destOrd="0" parTransId="{1D3867AB-6CFD-4C46-B970-1A57C3586FAD}" sibTransId="{846E2109-1189-4034-BD9F-D606ECD39642}"/>
    <dgm:cxn modelId="{4B50418E-4E0E-415E-B989-FA7FF47A9B73}" srcId="{BD9707F1-E29A-4078-B9A1-D8FAA06B63D5}" destId="{94EF270B-B001-4543-A620-004DA10BB356}" srcOrd="19" destOrd="0" parTransId="{519B42DA-F650-429B-91BC-CED02A626F37}" sibTransId="{02634104-7EC5-45F4-A9C1-32478323B16C}"/>
    <dgm:cxn modelId="{920B0E12-B729-40B5-9689-02D6CDFAD1C6}" type="presOf" srcId="{F0DD4B80-D43A-49D5-A9D3-89427BC199BE}" destId="{B74007A6-4CC7-48A3-87E6-3B418D66E3CE}" srcOrd="0" destOrd="0" presId="urn:microsoft.com/office/officeart/2005/8/layout/process3"/>
    <dgm:cxn modelId="{1DF92DE0-3D10-49AC-A543-57016C3A7113}" type="presOf" srcId="{EB24ED8F-9477-4DDD-97FE-72B4A625FF1E}" destId="{84AB1C8B-A1A4-47DD-BFD2-EC5CD489217E}" srcOrd="0" destOrd="4" presId="urn:microsoft.com/office/officeart/2005/8/layout/process3"/>
    <dgm:cxn modelId="{F565EF3D-323A-4FB8-B5CE-FE2AE4239E64}" type="presOf" srcId="{7ED8060B-FCD1-41A0-A671-5D9903DD07F6}" destId="{B74007A6-4CC7-48A3-87E6-3B418D66E3CE}" srcOrd="0" destOrd="8" presId="urn:microsoft.com/office/officeart/2005/8/layout/process3"/>
    <dgm:cxn modelId="{1C4AD6E3-F760-4297-A6D5-091B26FF5E6E}" srcId="{BD9707F1-E29A-4078-B9A1-D8FAA06B63D5}" destId="{7ED8060B-FCD1-41A0-A671-5D9903DD07F6}" srcOrd="8" destOrd="0" parTransId="{40557E94-30AB-415C-BDB8-373D13E75990}" sibTransId="{2028B3C4-ACA8-43C9-B6B0-7544031265FF}"/>
    <dgm:cxn modelId="{9553805B-F52B-41A2-9B77-FDE069C6327E}" srcId="{62BB1BD3-D1ED-433D-ACD3-3EC1F84619D2}" destId="{74ACF530-81DA-483D-8762-F25470E1ABDE}" srcOrd="1" destOrd="0" parTransId="{887B8314-7D19-44A8-B120-7AF2562C0204}" sibTransId="{A0B13F9C-5C73-49CB-BE0F-2D8CFE5D0B2C}"/>
    <dgm:cxn modelId="{5D917DA0-7BC6-438D-A5E5-90D7BAB76C41}" srcId="{0DCBCE95-8986-4DFD-90A6-E934300E6244}" destId="{B3F41801-C289-484D-AEA8-26D1108EF7C6}" srcOrd="1" destOrd="0" parTransId="{DF9FD9BC-565F-47F7-A980-855C339676C0}" sibTransId="{FC8262E5-F380-41F2-8ADB-CC05B2632E0C}"/>
    <dgm:cxn modelId="{9DBD51C9-9DF8-4CFD-AF92-D0A3978AB309}" srcId="{BD9707F1-E29A-4078-B9A1-D8FAA06B63D5}" destId="{DA52B821-40C0-4888-A7E9-030B43A6316C}" srcOrd="14" destOrd="0" parTransId="{ED20DAFF-7F8C-4137-8203-70D7EF16C7DE}" sibTransId="{EF4FAC45-4EF3-4F62-BA14-EAD58DE59349}"/>
    <dgm:cxn modelId="{E7D5D1FC-939D-4DB0-A753-8D1EE2DC1D14}" type="presOf" srcId="{D3AD4179-A2DB-4E13-B5A2-9CA9E1947011}" destId="{84AB1C8B-A1A4-47DD-BFD2-EC5CD489217E}" srcOrd="0" destOrd="8" presId="urn:microsoft.com/office/officeart/2005/8/layout/process3"/>
    <dgm:cxn modelId="{D73D3B7A-0502-4960-8F2A-1A89D80049CC}" type="presOf" srcId="{0F701507-8E98-4E1B-94DD-77F10E1B44DD}" destId="{B74007A6-4CC7-48A3-87E6-3B418D66E3CE}" srcOrd="0" destOrd="17" presId="urn:microsoft.com/office/officeart/2005/8/layout/process3"/>
    <dgm:cxn modelId="{D7405761-EB5E-4338-8D21-4DF13849C7A1}" type="presOf" srcId="{81B897A7-76F7-48CC-A3F2-CCAFB37ED0A2}" destId="{B74007A6-4CC7-48A3-87E6-3B418D66E3CE}" srcOrd="0" destOrd="6" presId="urn:microsoft.com/office/officeart/2005/8/layout/process3"/>
    <dgm:cxn modelId="{D5B071D5-F46A-4F7B-A98B-A78C780F6091}" srcId="{BD9707F1-E29A-4078-B9A1-D8FAA06B63D5}" destId="{72867C14-8534-456B-BB46-593B2418D2DC}" srcOrd="13" destOrd="0" parTransId="{4A2B25B0-45F9-4D43-9946-9C13920D7D9B}" sibTransId="{0866A8AB-D902-4FDE-A8ED-3465D4B0AB3B}"/>
    <dgm:cxn modelId="{0342C9A6-5EF0-4FDD-B296-89FD009B6F57}" type="presOf" srcId="{1436B694-6D57-4250-A91E-6676D1237988}" destId="{B74007A6-4CC7-48A3-87E6-3B418D66E3CE}" srcOrd="0" destOrd="3" presId="urn:microsoft.com/office/officeart/2005/8/layout/process3"/>
    <dgm:cxn modelId="{3E515054-4B72-48E3-B7DC-D53B5E7E16BC}" type="presOf" srcId="{BD9707F1-E29A-4078-B9A1-D8FAA06B63D5}" destId="{4ABAE85F-5536-4778-8D10-D6EC15FE3865}" srcOrd="0" destOrd="0" presId="urn:microsoft.com/office/officeart/2005/8/layout/process3"/>
    <dgm:cxn modelId="{691226A5-48D3-4A69-9EDF-968FEA06C4A9}" type="presOf" srcId="{481B1A70-B983-4507-932E-A6A184E595B8}" destId="{84AB1C8B-A1A4-47DD-BFD2-EC5CD489217E}" srcOrd="0" destOrd="11" presId="urn:microsoft.com/office/officeart/2005/8/layout/process3"/>
    <dgm:cxn modelId="{4CBC1C7C-3874-452D-9F16-43FF4AFBA360}" srcId="{B3F41801-C289-484D-AEA8-26D1108EF7C6}" destId="{6BE5B297-DBD5-4FB8-9C5F-7DDC5E359D07}" srcOrd="7" destOrd="0" parTransId="{7DC81ADF-BC08-412F-A867-C17294ED70E7}" sibTransId="{01DF8DC4-1540-46AB-A5D5-F8845F1032ED}"/>
    <dgm:cxn modelId="{7AD3F13E-D8A0-490C-AC57-7A2D776318CA}" type="presOf" srcId="{9A3A995B-698D-44C1-8410-C83C35ADA9B7}" destId="{B74007A6-4CC7-48A3-87E6-3B418D66E3CE}" srcOrd="0" destOrd="5" presId="urn:microsoft.com/office/officeart/2005/8/layout/process3"/>
    <dgm:cxn modelId="{2A6D6129-3E49-4944-8371-A81303CA4AF7}" type="presOf" srcId="{F272AE4E-F210-40F9-A124-73D2977A7BE2}" destId="{84AB1C8B-A1A4-47DD-BFD2-EC5CD489217E}" srcOrd="0" destOrd="2" presId="urn:microsoft.com/office/officeart/2005/8/layout/process3"/>
    <dgm:cxn modelId="{BC045185-5FFE-4B66-9DBF-031DE339A37A}" srcId="{BD9707F1-E29A-4078-B9A1-D8FAA06B63D5}" destId="{81B066AE-4A34-4670-9682-BB8D4400DF58}" srcOrd="4" destOrd="0" parTransId="{A5EC5B45-68F6-4BFC-A3BE-66121BE90BF2}" sibTransId="{6FEFD775-F990-4D02-99F9-32AA6C0192B3}"/>
    <dgm:cxn modelId="{41FB63C3-151F-416A-99A3-27825D25A619}" type="presOf" srcId="{75F689BA-8266-4C3D-8948-28148AA4670A}" destId="{EFA970F9-67EE-4FE6-948C-B46D764081CA}" srcOrd="0" destOrd="5" presId="urn:microsoft.com/office/officeart/2005/8/layout/process3"/>
    <dgm:cxn modelId="{74516223-31F0-4CF0-B36D-9B25440E560B}" type="presOf" srcId="{FC8262E5-F380-41F2-8ADB-CC05B2632E0C}" destId="{160F74F3-602C-4A58-B71B-8CA4A0BB9FA6}" srcOrd="0" destOrd="0" presId="urn:microsoft.com/office/officeart/2005/8/layout/process3"/>
    <dgm:cxn modelId="{A8E7378D-BC02-41DE-826A-19FF916BA664}" type="presOf" srcId="{FC8262E5-F380-41F2-8ADB-CC05B2632E0C}" destId="{38FF6A0D-0A64-4F26-A8A6-7DF5EB1DC3C3}" srcOrd="1" destOrd="0" presId="urn:microsoft.com/office/officeart/2005/8/layout/process3"/>
    <dgm:cxn modelId="{15757EAE-732F-4614-A22D-BE9C6D06D230}" type="presOf" srcId="{17AAA025-ABF9-4EAF-8FBE-B6DEF3861848}" destId="{84AB1C8B-A1A4-47DD-BFD2-EC5CD489217E}" srcOrd="0" destOrd="14" presId="urn:microsoft.com/office/officeart/2005/8/layout/process3"/>
    <dgm:cxn modelId="{716F968A-2203-4833-8AE1-C91E2EE100A4}" type="presOf" srcId="{8811E127-16C5-48E9-B037-633E29F3F397}" destId="{EFA970F9-67EE-4FE6-948C-B46D764081CA}" srcOrd="0" destOrd="7" presId="urn:microsoft.com/office/officeart/2005/8/layout/process3"/>
    <dgm:cxn modelId="{6CF5B368-1E83-4E08-9FEC-D2D203200020}" type="presOf" srcId="{77585566-3C65-4718-8CF3-5CA2EA19DA43}" destId="{84AB1C8B-A1A4-47DD-BFD2-EC5CD489217E}" srcOrd="0" destOrd="15" presId="urn:microsoft.com/office/officeart/2005/8/layout/process3"/>
    <dgm:cxn modelId="{16CDF79E-8B27-4E03-A3FD-571035DA9881}" srcId="{B3F41801-C289-484D-AEA8-26D1108EF7C6}" destId="{F272AE4E-F210-40F9-A124-73D2977A7BE2}" srcOrd="2" destOrd="0" parTransId="{9CE1D3EE-2517-4904-85E4-0AFEA32A2660}" sibTransId="{F691A42A-97A0-42AA-A757-91BF076FF508}"/>
    <dgm:cxn modelId="{858AAB8A-28D3-4D88-8A14-8E6C65B2DB5A}" type="presParOf" srcId="{1AB01DCC-5EF5-4C9A-A1A4-B429C2BCD760}" destId="{72C9B000-3FB6-4927-AAC2-EFD96A36BE6C}" srcOrd="0" destOrd="0" presId="urn:microsoft.com/office/officeart/2005/8/layout/process3"/>
    <dgm:cxn modelId="{71EE8498-A873-46B8-B6C0-299F9F02E0C6}" type="presParOf" srcId="{72C9B000-3FB6-4927-AAC2-EFD96A36BE6C}" destId="{DCBC95AD-3DC6-4E83-8504-286B41C989D6}" srcOrd="0" destOrd="0" presId="urn:microsoft.com/office/officeart/2005/8/layout/process3"/>
    <dgm:cxn modelId="{05E5709C-174C-430C-BED2-AB691D818E3A}" type="presParOf" srcId="{72C9B000-3FB6-4927-AAC2-EFD96A36BE6C}" destId="{2568E22A-EA15-483E-A0BA-C42409DB7747}" srcOrd="1" destOrd="0" presId="urn:microsoft.com/office/officeart/2005/8/layout/process3"/>
    <dgm:cxn modelId="{2DB588F0-B66D-4AED-976B-1CFB12837CB3}" type="presParOf" srcId="{72C9B000-3FB6-4927-AAC2-EFD96A36BE6C}" destId="{EFA970F9-67EE-4FE6-948C-B46D764081CA}" srcOrd="2" destOrd="0" presId="urn:microsoft.com/office/officeart/2005/8/layout/process3"/>
    <dgm:cxn modelId="{4C2A9163-27A4-46F4-A39A-BD7D59FBB380}" type="presParOf" srcId="{1AB01DCC-5EF5-4C9A-A1A4-B429C2BCD760}" destId="{1EBDD0A4-599E-4F8F-B1B7-FD20B9220D50}" srcOrd="1" destOrd="0" presId="urn:microsoft.com/office/officeart/2005/8/layout/process3"/>
    <dgm:cxn modelId="{47FBE15A-734D-4BE7-B5F4-436039FA2608}" type="presParOf" srcId="{1EBDD0A4-599E-4F8F-B1B7-FD20B9220D50}" destId="{6F97F140-9402-45D9-8055-4A68F55DE1B8}" srcOrd="0" destOrd="0" presId="urn:microsoft.com/office/officeart/2005/8/layout/process3"/>
    <dgm:cxn modelId="{E97590DF-7803-4909-BBF2-5DAEF8F68EA1}" type="presParOf" srcId="{1AB01DCC-5EF5-4C9A-A1A4-B429C2BCD760}" destId="{6A88E4AD-2B5A-4F7A-BB3C-EDD3EE79C7E2}" srcOrd="2" destOrd="0" presId="urn:microsoft.com/office/officeart/2005/8/layout/process3"/>
    <dgm:cxn modelId="{8836D486-4AFC-499D-89A7-8D3694C816E4}" type="presParOf" srcId="{6A88E4AD-2B5A-4F7A-BB3C-EDD3EE79C7E2}" destId="{2B301E65-F183-41E1-97E5-3F9F8958FE6D}" srcOrd="0" destOrd="0" presId="urn:microsoft.com/office/officeart/2005/8/layout/process3"/>
    <dgm:cxn modelId="{0C1BA7E3-28BB-47BD-BE40-AF24FBA85063}" type="presParOf" srcId="{6A88E4AD-2B5A-4F7A-BB3C-EDD3EE79C7E2}" destId="{3B62F3E9-E4EF-4F37-B53B-6625879D0B5D}" srcOrd="1" destOrd="0" presId="urn:microsoft.com/office/officeart/2005/8/layout/process3"/>
    <dgm:cxn modelId="{B8E5D064-B6C6-416F-A4B3-1223008B156B}" type="presParOf" srcId="{6A88E4AD-2B5A-4F7A-BB3C-EDD3EE79C7E2}" destId="{84AB1C8B-A1A4-47DD-BFD2-EC5CD489217E}" srcOrd="2" destOrd="0" presId="urn:microsoft.com/office/officeart/2005/8/layout/process3"/>
    <dgm:cxn modelId="{56E27C65-8273-4E9E-832F-10C674849E1D}" type="presParOf" srcId="{1AB01DCC-5EF5-4C9A-A1A4-B429C2BCD760}" destId="{160F74F3-602C-4A58-B71B-8CA4A0BB9FA6}" srcOrd="3" destOrd="0" presId="urn:microsoft.com/office/officeart/2005/8/layout/process3"/>
    <dgm:cxn modelId="{801C8DFE-4333-46CE-BBDA-93F80605D7EF}" type="presParOf" srcId="{160F74F3-602C-4A58-B71B-8CA4A0BB9FA6}" destId="{38FF6A0D-0A64-4F26-A8A6-7DF5EB1DC3C3}" srcOrd="0" destOrd="0" presId="urn:microsoft.com/office/officeart/2005/8/layout/process3"/>
    <dgm:cxn modelId="{2B1D0B64-7182-4F75-B31F-0E01C5F1B364}" type="presParOf" srcId="{1AB01DCC-5EF5-4C9A-A1A4-B429C2BCD760}" destId="{A4F2F711-1D6A-4DBC-B1F2-7BEEAB0E50DC}" srcOrd="4" destOrd="0" presId="urn:microsoft.com/office/officeart/2005/8/layout/process3"/>
    <dgm:cxn modelId="{70EE6E25-4A29-4897-A23E-9BE70A050133}" type="presParOf" srcId="{A4F2F711-1D6A-4DBC-B1F2-7BEEAB0E50DC}" destId="{4ABAE85F-5536-4778-8D10-D6EC15FE3865}" srcOrd="0" destOrd="0" presId="urn:microsoft.com/office/officeart/2005/8/layout/process3"/>
    <dgm:cxn modelId="{CC3B02B1-8D65-4BEE-A9B6-B17808C776A1}" type="presParOf" srcId="{A4F2F711-1D6A-4DBC-B1F2-7BEEAB0E50DC}" destId="{F3BB0DFF-ACC7-4062-AECB-2F465C4C3C3D}" srcOrd="1" destOrd="0" presId="urn:microsoft.com/office/officeart/2005/8/layout/process3"/>
    <dgm:cxn modelId="{02EEDB8F-D62D-48DD-87C6-E2582C48FFCA}" type="presParOf" srcId="{A4F2F711-1D6A-4DBC-B1F2-7BEEAB0E50DC}" destId="{B74007A6-4CC7-48A3-87E6-3B418D66E3CE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68E22A-EA15-483E-A0BA-C42409DB7747}">
      <dsp:nvSpPr>
        <dsp:cNvPr id="0" name=""/>
        <dsp:cNvSpPr/>
      </dsp:nvSpPr>
      <dsp:spPr>
        <a:xfrm>
          <a:off x="5779" y="945232"/>
          <a:ext cx="2627813" cy="51839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7</a:t>
          </a:r>
          <a:r>
            <a:rPr lang="en-US" sz="1200" kern="1200" baseline="30000" dirty="0" smtClean="0"/>
            <a:t>th</a:t>
          </a:r>
          <a:r>
            <a:rPr lang="en-US" sz="1200" kern="1200" dirty="0" smtClean="0"/>
            <a:t> Grade Electives</a:t>
          </a:r>
          <a:endParaRPr lang="en-US" sz="1200" kern="1200" dirty="0"/>
        </a:p>
      </dsp:txBody>
      <dsp:txXfrm>
        <a:off x="5779" y="945232"/>
        <a:ext cx="2627813" cy="345600"/>
      </dsp:txXfrm>
    </dsp:sp>
    <dsp:sp modelId="{EFA970F9-67EE-4FE6-948C-B46D764081CA}">
      <dsp:nvSpPr>
        <dsp:cNvPr id="0" name=""/>
        <dsp:cNvSpPr/>
      </dsp:nvSpPr>
      <dsp:spPr>
        <a:xfrm>
          <a:off x="544006" y="1290832"/>
          <a:ext cx="2627813" cy="4621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Keyboarding</a:t>
          </a:r>
          <a:endParaRPr lang="en-US" sz="1200" kern="1200" dirty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Art</a:t>
          </a:r>
          <a:endParaRPr lang="en-US" sz="1200" kern="1200" dirty="0" smtClean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World Languages</a:t>
          </a:r>
          <a:endParaRPr lang="en-US" sz="1200" kern="1200" dirty="0" smtClean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Beginning Theatre</a:t>
          </a:r>
          <a:endParaRPr lang="en-US" sz="1200" kern="1200" dirty="0" smtClean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Choir</a:t>
          </a:r>
          <a:endParaRPr lang="en-US" sz="1200" kern="1200" dirty="0" smtClean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Band</a:t>
          </a:r>
          <a:endParaRPr lang="en-US" sz="1200" kern="1200" dirty="0" smtClean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Orchestra</a:t>
          </a:r>
          <a:endParaRPr lang="en-US" sz="1200" kern="1200" dirty="0" smtClean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Percussion</a:t>
          </a:r>
          <a:endParaRPr lang="en-US" sz="1200" kern="1200" dirty="0" smtClean="0"/>
        </a:p>
        <a:p>
          <a:pPr marL="114300" lvl="1" indent="-114300" algn="l" defTabSz="396875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Study Skills</a:t>
          </a:r>
          <a:endParaRPr lang="en-US" sz="1200" kern="1200" dirty="0" smtClean="0"/>
        </a:p>
      </dsp:txBody>
      <dsp:txXfrm>
        <a:off x="620972" y="1367798"/>
        <a:ext cx="2473881" cy="4468003"/>
      </dsp:txXfrm>
    </dsp:sp>
    <dsp:sp modelId="{1EBDD0A4-599E-4F8F-B1B7-FD20B9220D50}">
      <dsp:nvSpPr>
        <dsp:cNvPr id="0" name=""/>
        <dsp:cNvSpPr/>
      </dsp:nvSpPr>
      <dsp:spPr>
        <a:xfrm>
          <a:off x="3031960" y="790907"/>
          <a:ext cx="844538" cy="6542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3031960" y="921757"/>
        <a:ext cx="648263" cy="392549"/>
      </dsp:txXfrm>
    </dsp:sp>
    <dsp:sp modelId="{3B62F3E9-E4EF-4F37-B53B-6625879D0B5D}">
      <dsp:nvSpPr>
        <dsp:cNvPr id="0" name=""/>
        <dsp:cNvSpPr/>
      </dsp:nvSpPr>
      <dsp:spPr>
        <a:xfrm>
          <a:off x="4227061" y="945232"/>
          <a:ext cx="2627813" cy="51839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8</a:t>
          </a:r>
          <a:r>
            <a:rPr lang="en-US" sz="1200" kern="1200" baseline="30000" dirty="0" smtClean="0"/>
            <a:t>th</a:t>
          </a:r>
          <a:r>
            <a:rPr lang="en-US" sz="1200" kern="1200" dirty="0" smtClean="0"/>
            <a:t> Grade Electives</a:t>
          </a:r>
          <a:endParaRPr lang="en-US" sz="1200" kern="1200" dirty="0"/>
        </a:p>
      </dsp:txBody>
      <dsp:txXfrm>
        <a:off x="4227061" y="945232"/>
        <a:ext cx="2627813" cy="345600"/>
      </dsp:txXfrm>
    </dsp:sp>
    <dsp:sp modelId="{84AB1C8B-A1A4-47DD-BFD2-EC5CD489217E}">
      <dsp:nvSpPr>
        <dsp:cNvPr id="0" name=""/>
        <dsp:cNvSpPr/>
      </dsp:nvSpPr>
      <dsp:spPr>
        <a:xfrm>
          <a:off x="4765288" y="1290832"/>
          <a:ext cx="2627813" cy="4621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Keyboarding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Art (Drawing/Painting/Ceramics)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Beginning Theatre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Creative Writing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Choir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Band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Orchestra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Percussion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Foreign Language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Digital Literacy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Exploring Business &amp; Marketing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Exploring Technology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Study Skills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Dance 1 &amp; 2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Introduction to Engineering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FACS Foods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FACS Clothing</a:t>
          </a:r>
          <a:endParaRPr lang="en-US" sz="1200" kern="1200" dirty="0" smtClean="0"/>
        </a:p>
      </dsp:txBody>
      <dsp:txXfrm>
        <a:off x="4842254" y="1367798"/>
        <a:ext cx="2473881" cy="4468003"/>
      </dsp:txXfrm>
    </dsp:sp>
    <dsp:sp modelId="{160F74F3-602C-4A58-B71B-8CA4A0BB9FA6}">
      <dsp:nvSpPr>
        <dsp:cNvPr id="0" name=""/>
        <dsp:cNvSpPr/>
      </dsp:nvSpPr>
      <dsp:spPr>
        <a:xfrm>
          <a:off x="7253242" y="790907"/>
          <a:ext cx="844538" cy="65424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/>
        </a:p>
      </dsp:txBody>
      <dsp:txXfrm>
        <a:off x="7253242" y="921757"/>
        <a:ext cx="648263" cy="392549"/>
      </dsp:txXfrm>
    </dsp:sp>
    <dsp:sp modelId="{F3BB0DFF-ACC7-4062-AECB-2F465C4C3C3D}">
      <dsp:nvSpPr>
        <dsp:cNvPr id="0" name=""/>
        <dsp:cNvSpPr/>
      </dsp:nvSpPr>
      <dsp:spPr>
        <a:xfrm>
          <a:off x="8448343" y="945232"/>
          <a:ext cx="2627813" cy="51839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9</a:t>
          </a:r>
          <a:r>
            <a:rPr lang="en-US" sz="1200" kern="1200" baseline="30000" dirty="0" smtClean="0"/>
            <a:t>th</a:t>
          </a:r>
          <a:r>
            <a:rPr lang="en-US" sz="1200" kern="1200" dirty="0" smtClean="0"/>
            <a:t> Grade Electives</a:t>
          </a:r>
          <a:endParaRPr lang="en-US" sz="1200" kern="1200" dirty="0"/>
        </a:p>
      </dsp:txBody>
      <dsp:txXfrm>
        <a:off x="8448343" y="945232"/>
        <a:ext cx="2627813" cy="345600"/>
      </dsp:txXfrm>
    </dsp:sp>
    <dsp:sp modelId="{B74007A6-4CC7-48A3-87E6-3B418D66E3CE}">
      <dsp:nvSpPr>
        <dsp:cNvPr id="0" name=""/>
        <dsp:cNvSpPr/>
      </dsp:nvSpPr>
      <dsp:spPr>
        <a:xfrm>
          <a:off x="8986570" y="1290832"/>
          <a:ext cx="2627813" cy="462193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Art (Drawing/Painting/Ceramics)</a:t>
          </a:r>
          <a:endParaRPr lang="en-US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Intermediate Theater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Stage Technology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Creative Writing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Choir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Band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Orchestra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Percussion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Foreign Language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Exploring Business &amp; Marketing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Computer Technoloy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Exploring Technology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Study Skills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Child Development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Dance 1 &amp; 2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Introduction to Engineering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Food and Nutrition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smtClean="0"/>
            <a:t>Clothing and Textiles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Team Sports</a:t>
          </a:r>
          <a:endParaRPr lang="en-US" sz="1200" kern="1200" dirty="0" smtClean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Digital Design</a:t>
          </a:r>
          <a:endParaRPr lang="en-US" sz="1200" kern="1200" dirty="0" smtClean="0"/>
        </a:p>
      </dsp:txBody>
      <dsp:txXfrm>
        <a:off x="9063536" y="1367798"/>
        <a:ext cx="2473881" cy="44680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8B3F7-F7C3-4ADC-A17B-0686785CF4E0}" type="datetimeFigureOut">
              <a:rPr lang="en-US" smtClean="0"/>
              <a:t>11/16/2015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08119-E4E6-4295-B19A-028603216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74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608119-E4E6-4295-B19A-0286032169B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9364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7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93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326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5451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090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3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0526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6530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62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54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98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55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291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427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101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80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562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37AE61B8-EDE2-48F4-9C96-67B691B096AD}" type="datetimeFigureOut">
              <a:rPr lang="en-US" smtClean="0"/>
              <a:t>11/16/2015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A902FFB6-CAA8-423D-BE43-114C0958C53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58207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11.xml"/><Relationship Id="rId1" Type="http://schemas.openxmlformats.org/officeDocument/2006/relationships/slideLayout" Target="../slideLayouts/slideLayout6.xml"/><Relationship Id="rId5" Type="http://schemas.openxmlformats.org/officeDocument/2006/relationships/slide" Target="slide3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" Target="slide15.xml"/><Relationship Id="rId7" Type="http://schemas.openxmlformats.org/officeDocument/2006/relationships/slide" Target="slide19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Relationship Id="rId9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slide" Target="slide42.xml"/><Relationship Id="rId7" Type="http://schemas.openxmlformats.org/officeDocument/2006/relationships/slide" Target="slide20.xml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6" Type="http://schemas.openxmlformats.org/officeDocument/2006/relationships/slide" Target="slide36.xml"/><Relationship Id="rId5" Type="http://schemas.openxmlformats.org/officeDocument/2006/relationships/slide" Target="slide10.xml"/><Relationship Id="rId4" Type="http://schemas.openxmlformats.org/officeDocument/2006/relationships/slide" Target="slide31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13" Type="http://schemas.openxmlformats.org/officeDocument/2006/relationships/slide" Target="slide3.xml"/><Relationship Id="rId3" Type="http://schemas.openxmlformats.org/officeDocument/2006/relationships/slide" Target="slide22.xml"/><Relationship Id="rId7" Type="http://schemas.openxmlformats.org/officeDocument/2006/relationships/slide" Target="slide26.xml"/><Relationship Id="rId12" Type="http://schemas.openxmlformats.org/officeDocument/2006/relationships/slide" Target="slide2.xml"/><Relationship Id="rId2" Type="http://schemas.openxmlformats.org/officeDocument/2006/relationships/slide" Target="slide21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5.xml"/><Relationship Id="rId11" Type="http://schemas.openxmlformats.org/officeDocument/2006/relationships/slide" Target="slide30.xml"/><Relationship Id="rId5" Type="http://schemas.openxmlformats.org/officeDocument/2006/relationships/slide" Target="slide24.xml"/><Relationship Id="rId10" Type="http://schemas.openxmlformats.org/officeDocument/2006/relationships/slide" Target="slide29.xml"/><Relationship Id="rId4" Type="http://schemas.openxmlformats.org/officeDocument/2006/relationships/slide" Target="slide23.xml"/><Relationship Id="rId9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3.xml"/><Relationship Id="rId7" Type="http://schemas.openxmlformats.org/officeDocument/2006/relationships/slide" Target="slide3.xml"/><Relationship Id="rId2" Type="http://schemas.openxmlformats.org/officeDocument/2006/relationships/slide" Target="slide32.xml"/><Relationship Id="rId1" Type="http://schemas.openxmlformats.org/officeDocument/2006/relationships/slideLayout" Target="../slideLayouts/slideLayout6.xml"/><Relationship Id="rId6" Type="http://schemas.openxmlformats.org/officeDocument/2006/relationships/slide" Target="slide2.xml"/><Relationship Id="rId5" Type="http://schemas.openxmlformats.org/officeDocument/2006/relationships/slide" Target="slide35.xml"/><Relationship Id="rId4" Type="http://schemas.openxmlformats.org/officeDocument/2006/relationships/slide" Target="slide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38.xml"/><Relationship Id="rId7" Type="http://schemas.openxmlformats.org/officeDocument/2006/relationships/slide" Target="slide2.xml"/><Relationship Id="rId2" Type="http://schemas.openxmlformats.org/officeDocument/2006/relationships/slide" Target="slide37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1.xml"/><Relationship Id="rId5" Type="http://schemas.openxmlformats.org/officeDocument/2006/relationships/slide" Target="slide40.xml"/><Relationship Id="rId4" Type="http://schemas.openxmlformats.org/officeDocument/2006/relationships/slide" Target="slide3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" Target="slide6.xml"/><Relationship Id="rId7" Type="http://schemas.openxmlformats.org/officeDocument/2006/relationships/slide" Target="slide2.xml"/><Relationship Id="rId2" Type="http://schemas.openxmlformats.org/officeDocument/2006/relationships/slide" Target="slide5.xml"/><Relationship Id="rId1" Type="http://schemas.openxmlformats.org/officeDocument/2006/relationships/slideLayout" Target="../slideLayouts/slideLayout6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slide" Target="slide48.xml"/><Relationship Id="rId13" Type="http://schemas.openxmlformats.org/officeDocument/2006/relationships/slide" Target="slide53.xml"/><Relationship Id="rId18" Type="http://schemas.openxmlformats.org/officeDocument/2006/relationships/slide" Target="slide57.xml"/><Relationship Id="rId26" Type="http://schemas.openxmlformats.org/officeDocument/2006/relationships/slide" Target="slide3.xml"/><Relationship Id="rId3" Type="http://schemas.openxmlformats.org/officeDocument/2006/relationships/slide" Target="slide43.xml"/><Relationship Id="rId21" Type="http://schemas.openxmlformats.org/officeDocument/2006/relationships/slide" Target="slide60.xml"/><Relationship Id="rId7" Type="http://schemas.openxmlformats.org/officeDocument/2006/relationships/slide" Target="slide47.xml"/><Relationship Id="rId12" Type="http://schemas.openxmlformats.org/officeDocument/2006/relationships/slide" Target="slide52.xml"/><Relationship Id="rId17" Type="http://schemas.openxmlformats.org/officeDocument/2006/relationships/slide" Target="slide56.xml"/><Relationship Id="rId25" Type="http://schemas.openxmlformats.org/officeDocument/2006/relationships/slide" Target="slide64.xml"/><Relationship Id="rId2" Type="http://schemas.openxmlformats.org/officeDocument/2006/relationships/notesSlide" Target="../notesSlides/notesSlide1.xml"/><Relationship Id="rId16" Type="http://schemas.openxmlformats.org/officeDocument/2006/relationships/slide" Target="slide55.xml"/><Relationship Id="rId20" Type="http://schemas.openxmlformats.org/officeDocument/2006/relationships/slide" Target="slide5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46.xml"/><Relationship Id="rId11" Type="http://schemas.openxmlformats.org/officeDocument/2006/relationships/slide" Target="slide51.xml"/><Relationship Id="rId24" Type="http://schemas.openxmlformats.org/officeDocument/2006/relationships/slide" Target="slide63.xml"/><Relationship Id="rId5" Type="http://schemas.openxmlformats.org/officeDocument/2006/relationships/slide" Target="slide45.xml"/><Relationship Id="rId15" Type="http://schemas.openxmlformats.org/officeDocument/2006/relationships/slide" Target="slide54.xml"/><Relationship Id="rId23" Type="http://schemas.openxmlformats.org/officeDocument/2006/relationships/slide" Target="slide62.xml"/><Relationship Id="rId10" Type="http://schemas.openxmlformats.org/officeDocument/2006/relationships/slide" Target="slide50.xml"/><Relationship Id="rId19" Type="http://schemas.openxmlformats.org/officeDocument/2006/relationships/slide" Target="slide58.xml"/><Relationship Id="rId4" Type="http://schemas.openxmlformats.org/officeDocument/2006/relationships/slide" Target="slide44.xml"/><Relationship Id="rId9" Type="http://schemas.openxmlformats.org/officeDocument/2006/relationships/slide" Target="slide49.xml"/><Relationship Id="rId14" Type="http://schemas.openxmlformats.org/officeDocument/2006/relationships/slide" Target="slide2.xml"/><Relationship Id="rId22" Type="http://schemas.openxmlformats.org/officeDocument/2006/relationships/slide" Target="slide6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Pathway Areas of Study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Career and Technical Education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0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163" y="-285750"/>
            <a:ext cx="9905998" cy="190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Technology &amp; Engineering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9650" y="1619250"/>
            <a:ext cx="10725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  <a:hlinkClick r:id="rId2" action="ppaction://hlinksldjump"/>
              </a:rPr>
              <a:t>Pre-Engineering</a:t>
            </a:r>
            <a:endParaRPr lang="en-US" sz="3600" dirty="0" smtClean="0">
              <a:solidFill>
                <a:schemeClr val="accent5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5">
                    <a:lumMod val="40000"/>
                    <a:lumOff val="60000"/>
                  </a:schemeClr>
                </a:solidFill>
                <a:hlinkClick r:id="rId3" action="ppaction://hlinksldjump"/>
              </a:rPr>
              <a:t>Project Lead the Way</a:t>
            </a:r>
            <a:endParaRPr lang="en-US" sz="36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Action Button: Back or Previous 5">
            <a:hlinkClick r:id="rId4" action="ppaction://hlinksldjump" highlightClick="1"/>
          </p:cNvPr>
          <p:cNvSpPr/>
          <p:nvPr/>
        </p:nvSpPr>
        <p:spPr>
          <a:xfrm>
            <a:off x="10858500" y="5829300"/>
            <a:ext cx="1047750" cy="742950"/>
          </a:xfrm>
          <a:prstGeom prst="actionButtonBackPrevious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>
            <a:hlinkClick r:id="rId5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6609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Pre-Engineering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926" y="-1"/>
            <a:ext cx="8953444" cy="6942751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7154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Project Lead the Way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744" y="-19050"/>
            <a:ext cx="8889625" cy="687705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52796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91440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163" y="-285750"/>
            <a:ext cx="9905998" cy="190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Family &amp; Consumer Science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025" y="1619250"/>
            <a:ext cx="111537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</a:schemeClr>
                </a:solidFill>
                <a:hlinkClick r:id="rId2" action="ppaction://hlinksldjump"/>
              </a:rPr>
              <a:t>Consumer Economics Services</a:t>
            </a:r>
            <a:endParaRPr lang="en-US" sz="36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tx1">
                    <a:lumMod val="65000"/>
                  </a:schemeClr>
                </a:solidFill>
                <a:hlinkClick r:id="rId3" action="ppaction://hlinksldjump"/>
              </a:rPr>
              <a:t>Early Childhood Education</a:t>
            </a:r>
            <a:endParaRPr lang="en-US" sz="36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tx1">
                    <a:lumMod val="65000"/>
                  </a:schemeClr>
                </a:solidFill>
                <a:hlinkClick r:id="rId4" action="ppaction://hlinksldjump"/>
              </a:rPr>
              <a:t>Family and Human Services</a:t>
            </a:r>
            <a:endParaRPr lang="en-US" sz="36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tx1">
                    <a:lumMod val="65000"/>
                  </a:schemeClr>
                </a:solidFill>
                <a:hlinkClick r:id="rId5" action="ppaction://hlinksldjump"/>
              </a:rPr>
              <a:t>Fashion Design, Manufacturing &amp; Merchandising</a:t>
            </a:r>
            <a:endParaRPr lang="en-US" sz="36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tx1">
                    <a:lumMod val="65000"/>
                  </a:schemeClr>
                </a:solidFill>
                <a:hlinkClick r:id="rId6" action="ppaction://hlinksldjump"/>
              </a:rPr>
              <a:t>Food Science, Dietetics &amp; Nutrition</a:t>
            </a:r>
            <a:endParaRPr lang="en-US" sz="3600" dirty="0" smtClean="0">
              <a:solidFill>
                <a:schemeClr val="tx1">
                  <a:lumMod val="65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tx1">
                    <a:lumMod val="65000"/>
                  </a:schemeClr>
                </a:solidFill>
                <a:hlinkClick r:id="rId7" action="ppaction://hlinksldjump"/>
              </a:rPr>
              <a:t>Food Services and Culinary Arts</a:t>
            </a:r>
            <a:endParaRPr lang="en-US" sz="3600" dirty="0">
              <a:solidFill>
                <a:schemeClr val="tx1">
                  <a:lumMod val="65000"/>
                </a:schemeClr>
              </a:solidFill>
            </a:endParaRPr>
          </a:p>
        </p:txBody>
      </p:sp>
      <p:sp>
        <p:nvSpPr>
          <p:cNvPr id="6" name="Action Button: Back or Previous 5">
            <a:hlinkClick r:id="rId8" action="ppaction://hlinksldjump" highlightClick="1"/>
          </p:cNvPr>
          <p:cNvSpPr/>
          <p:nvPr/>
        </p:nvSpPr>
        <p:spPr>
          <a:xfrm>
            <a:off x="10858500" y="5829300"/>
            <a:ext cx="1047750" cy="742950"/>
          </a:xfrm>
          <a:prstGeom prst="actionButtonBackPrevious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>
            <a:hlinkClick r:id="rId9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0478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Consumer Economics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4474" y="0"/>
            <a:ext cx="9077325" cy="7000933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60885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Early Childhood Education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478" y="0"/>
            <a:ext cx="8941022" cy="7034212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0971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Family and Human Services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373" y="0"/>
            <a:ext cx="9007351" cy="7100887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7005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903731"/>
            <a:ext cx="4448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Fashion Design, Manufacturing &amp; Merchandising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-2088"/>
            <a:ext cx="9091612" cy="7088688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8779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Food Science, Dietetics and Nutrition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0"/>
            <a:ext cx="8762999" cy="6908254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7492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Food Services &amp; Culinary Arts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tx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6424" y="0"/>
            <a:ext cx="8677275" cy="6825418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8755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hlinkClick r:id="rId2" action="ppaction://hlinksldjump"/>
          </p:cNvPr>
          <p:cNvSpPr/>
          <p:nvPr/>
        </p:nvSpPr>
        <p:spPr>
          <a:xfrm>
            <a:off x="389466" y="601133"/>
            <a:ext cx="2683933" cy="13546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Nadine 2 Wide" panose="00000400000000000000" pitchFamily="2" charset="0"/>
              </a:rPr>
              <a:t>Business &amp; Marketing</a:t>
            </a:r>
            <a:endParaRPr lang="en-US" sz="2400" dirty="0">
              <a:latin typeface="Nadine 2 Wide" panose="00000400000000000000" pitchFamily="2" charset="0"/>
            </a:endParaRPr>
          </a:p>
        </p:txBody>
      </p:sp>
      <p:sp>
        <p:nvSpPr>
          <p:cNvPr id="3" name="Oval 2">
            <a:hlinkClick r:id="rId3" action="ppaction://hlinksldjump"/>
          </p:cNvPr>
          <p:cNvSpPr/>
          <p:nvPr/>
        </p:nvSpPr>
        <p:spPr>
          <a:xfrm>
            <a:off x="1066799" y="2456391"/>
            <a:ext cx="2683933" cy="1354667"/>
          </a:xfrm>
          <a:prstGeom prst="ellipse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Nadine 2 Wide" panose="00000400000000000000" pitchFamily="2" charset="0"/>
              </a:rPr>
              <a:t>Skilled &amp; Tech</a:t>
            </a:r>
            <a:endParaRPr lang="en-US" sz="2400" dirty="0">
              <a:latin typeface="Nadine 2 Wide" panose="00000400000000000000" pitchFamily="2" charset="0"/>
            </a:endParaRPr>
          </a:p>
        </p:txBody>
      </p:sp>
      <p:sp>
        <p:nvSpPr>
          <p:cNvPr id="4" name="Oval 3">
            <a:hlinkClick r:id="rId4" action="ppaction://hlinksldjump"/>
          </p:cNvPr>
          <p:cNvSpPr/>
          <p:nvPr/>
        </p:nvSpPr>
        <p:spPr>
          <a:xfrm>
            <a:off x="3564466" y="982133"/>
            <a:ext cx="2683933" cy="135466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Nadine 2 Wide" panose="00000400000000000000" pitchFamily="2" charset="0"/>
              </a:rPr>
              <a:t>Information Technology</a:t>
            </a:r>
            <a:endParaRPr lang="en-US" sz="2400" dirty="0">
              <a:latin typeface="Nadine 2 Wide" panose="00000400000000000000" pitchFamily="2" charset="0"/>
            </a:endParaRPr>
          </a:p>
        </p:txBody>
      </p:sp>
      <p:sp>
        <p:nvSpPr>
          <p:cNvPr id="5" name="Oval 4">
            <a:hlinkClick r:id="rId5" action="ppaction://hlinksldjump"/>
          </p:cNvPr>
          <p:cNvSpPr/>
          <p:nvPr/>
        </p:nvSpPr>
        <p:spPr>
          <a:xfrm>
            <a:off x="3976157" y="3951816"/>
            <a:ext cx="2683933" cy="1354667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Nadine 2 Wide" panose="00000400000000000000" pitchFamily="2" charset="0"/>
              </a:rPr>
              <a:t>Technology &amp; Engineering</a:t>
            </a:r>
            <a:endParaRPr lang="en-US" sz="2000" dirty="0">
              <a:latin typeface="Nadine 2 Wide" panose="00000400000000000000" pitchFamily="2" charset="0"/>
            </a:endParaRPr>
          </a:p>
        </p:txBody>
      </p:sp>
      <p:sp>
        <p:nvSpPr>
          <p:cNvPr id="6" name="Oval 5">
            <a:hlinkClick r:id="rId6" action="ppaction://hlinksldjump"/>
          </p:cNvPr>
          <p:cNvSpPr/>
          <p:nvPr/>
        </p:nvSpPr>
        <p:spPr>
          <a:xfrm>
            <a:off x="7289800" y="2158999"/>
            <a:ext cx="2683933" cy="1354667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Nadine 2 Wide" panose="00000400000000000000" pitchFamily="2" charset="0"/>
              </a:rPr>
              <a:t>Agriculture</a:t>
            </a:r>
            <a:endParaRPr lang="en-US" sz="2400" dirty="0">
              <a:latin typeface="Nadine 2 Wide" panose="00000400000000000000" pitchFamily="2" charset="0"/>
            </a:endParaRPr>
          </a:p>
        </p:txBody>
      </p:sp>
      <p:sp>
        <p:nvSpPr>
          <p:cNvPr id="7" name="Oval 6">
            <a:hlinkClick r:id="rId7" action="ppaction://hlinksldjump"/>
          </p:cNvPr>
          <p:cNvSpPr/>
          <p:nvPr/>
        </p:nvSpPr>
        <p:spPr>
          <a:xfrm>
            <a:off x="7289799" y="4487333"/>
            <a:ext cx="2683933" cy="1354667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ysClr val="windowText" lastClr="000000"/>
                </a:solidFill>
                <a:latin typeface="Nadine 2 Wide" panose="00000400000000000000" pitchFamily="2" charset="0"/>
              </a:rPr>
              <a:t>Health Science</a:t>
            </a:r>
            <a:endParaRPr lang="en-US" sz="2400" dirty="0">
              <a:solidFill>
                <a:sysClr val="windowText" lastClr="000000"/>
              </a:solidFill>
              <a:latin typeface="Nadine 2 Wide" panose="00000400000000000000" pitchFamily="2" charset="0"/>
            </a:endParaRPr>
          </a:p>
        </p:txBody>
      </p:sp>
      <p:sp>
        <p:nvSpPr>
          <p:cNvPr id="8" name="Oval 7">
            <a:hlinkClick r:id="rId8" action="ppaction://hlinksldjump"/>
          </p:cNvPr>
          <p:cNvSpPr/>
          <p:nvPr/>
        </p:nvSpPr>
        <p:spPr>
          <a:xfrm>
            <a:off x="8171391" y="317498"/>
            <a:ext cx="2683933" cy="1354667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Nadine 2 Wide" panose="00000400000000000000" pitchFamily="2" charset="0"/>
              </a:rPr>
              <a:t>Family &amp; Consumer Science</a:t>
            </a:r>
            <a:endParaRPr lang="en-US" sz="2400" dirty="0">
              <a:latin typeface="Nadine 2 Wide" panose="00000400000000000000" pitchFamily="2" charset="0"/>
            </a:endParaRPr>
          </a:p>
        </p:txBody>
      </p:sp>
      <p:sp>
        <p:nvSpPr>
          <p:cNvPr id="9" name="Cube 8">
            <a:hlinkClick r:id="rId9" action="ppaction://hlinksldjump"/>
          </p:cNvPr>
          <p:cNvSpPr/>
          <p:nvPr/>
        </p:nvSpPr>
        <p:spPr>
          <a:xfrm>
            <a:off x="178025" y="5599688"/>
            <a:ext cx="1893536" cy="1140977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7-9</a:t>
            </a:r>
          </a:p>
          <a:p>
            <a:pPr algn="ctr"/>
            <a:r>
              <a:rPr lang="en-US" dirty="0" smtClean="0"/>
              <a:t>Electives List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5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9144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163" y="-285750"/>
            <a:ext cx="9905998" cy="190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Health Science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025" y="1619250"/>
            <a:ext cx="111537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2" action="ppaction://hlinksldjump"/>
              </a:rPr>
              <a:t>Biotech Research &amp; Development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3" action="ppaction://hlinksldjump"/>
              </a:rPr>
              <a:t>Diagnostics – Clinical Lab and Medical Forensics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4" action="ppaction://hlinksldjump"/>
              </a:rPr>
              <a:t>Health Informatics – Medical Office Admin. Assistant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5" action="ppaction://hlinksldjump"/>
              </a:rPr>
              <a:t>Therapeutic Services – Dental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6" action="ppaction://hlinksldjump"/>
              </a:rPr>
              <a:t>Therapeutic Services – Emergency Medical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7" action="ppaction://hlinksldjump"/>
              </a:rPr>
              <a:t>Therapeutic Services – Medical Assistant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8" action="ppaction://hlinksldjump"/>
              </a:rPr>
              <a:t>Therapeutic Services – Nursing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9" action="ppaction://hlinksldjump"/>
              </a:rPr>
              <a:t>Therapeutic Services - Pharmacy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10" action="ppaction://hlinksldjump"/>
              </a:rPr>
              <a:t>Therapeutic Services – Surgical Technician</a:t>
            </a:r>
            <a:endParaRPr lang="en-US" sz="32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 smtClean="0">
                <a:solidFill>
                  <a:schemeClr val="accent6">
                    <a:lumMod val="20000"/>
                    <a:lumOff val="80000"/>
                  </a:schemeClr>
                </a:solidFill>
                <a:hlinkClick r:id="rId11" action="ppaction://hlinksldjump"/>
              </a:rPr>
              <a:t>Therapeutic Services – Rehabilitation/Exercise</a:t>
            </a:r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Action Button: Back or Previous 5">
            <a:hlinkClick r:id="rId12" action="ppaction://hlinksldjump" highlightClick="1"/>
          </p:cNvPr>
          <p:cNvSpPr/>
          <p:nvPr/>
        </p:nvSpPr>
        <p:spPr>
          <a:xfrm>
            <a:off x="10858500" y="5829300"/>
            <a:ext cx="1047750" cy="742950"/>
          </a:xfrm>
          <a:prstGeom prst="actionButtonBackPrevious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>
            <a:hlinkClick r:id="rId1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00023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Biotech Research &amp; Development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0"/>
            <a:ext cx="9091612" cy="701744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41067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Diagnostics: Clinical &amp; Forensics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5450" y="-6675"/>
            <a:ext cx="8848725" cy="6908533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39070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Health Informatics – Medical Office Admin. Assistant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099" y="0"/>
            <a:ext cx="8963025" cy="6972252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2840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Dental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275" y="0"/>
            <a:ext cx="8705850" cy="687351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08986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Emergency Medical Technician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824" y="-84151"/>
            <a:ext cx="9115425" cy="719932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75838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Medical Assistant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321" y="-95251"/>
            <a:ext cx="9124641" cy="719137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61480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Nursing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1775" y="-114299"/>
            <a:ext cx="9086725" cy="7096124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23624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Pharmacy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8144" y="-143451"/>
            <a:ext cx="9039225" cy="7177663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09335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Surgical Technician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244" y="0"/>
            <a:ext cx="9001125" cy="7114386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2485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529439866"/>
              </p:ext>
            </p:extLst>
          </p:nvPr>
        </p:nvGraphicFramePr>
        <p:xfrm>
          <a:off x="283221" y="0"/>
          <a:ext cx="1162016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ction Button: Back or Previous 2">
            <a:hlinkClick r:id="" action="ppaction://hlinkshowjump?jump=lastslideviewed" highlightClick="1"/>
          </p:cNvPr>
          <p:cNvSpPr/>
          <p:nvPr/>
        </p:nvSpPr>
        <p:spPr>
          <a:xfrm>
            <a:off x="11142733" y="6093303"/>
            <a:ext cx="882032" cy="5988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17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chemeClr val="bg1"/>
                </a:solidFill>
              </a:rPr>
              <a:t>Theraputic</a:t>
            </a:r>
            <a:r>
              <a:rPr lang="en-US" sz="2400" dirty="0" smtClean="0">
                <a:solidFill>
                  <a:schemeClr val="bg1"/>
                </a:solidFill>
              </a:rPr>
              <a:t>/Rehabilitation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6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12" y="-104775"/>
            <a:ext cx="8893857" cy="696277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5339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163" y="-285750"/>
            <a:ext cx="9905998" cy="190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Information Technology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9650" y="1619250"/>
            <a:ext cx="107251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2" action="ppaction://hlinksldjump"/>
              </a:rPr>
              <a:t>Digital Media</a:t>
            </a:r>
            <a:endParaRPr lang="en-US" sz="36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3" action="ppaction://hlinksldjump"/>
              </a:rPr>
              <a:t>Network and IT Support</a:t>
            </a:r>
            <a:endParaRPr lang="en-US" sz="36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4" action="ppaction://hlinksldjump"/>
              </a:rPr>
              <a:t>Programming/Software Development</a:t>
            </a:r>
            <a:endParaRPr lang="en-US" sz="3600" dirty="0" smtClean="0">
              <a:solidFill>
                <a:schemeClr val="accent4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4">
                    <a:lumMod val="40000"/>
                    <a:lumOff val="60000"/>
                  </a:schemeClr>
                </a:solidFill>
                <a:hlinkClick r:id="rId5" action="ppaction://hlinksldjump"/>
              </a:rPr>
              <a:t>Web Development &amp; Administration</a:t>
            </a:r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Action Button: Back or Previous 5">
            <a:hlinkClick r:id="rId6" action="ppaction://hlinksldjump" highlightClick="1"/>
          </p:cNvPr>
          <p:cNvSpPr/>
          <p:nvPr/>
        </p:nvSpPr>
        <p:spPr>
          <a:xfrm>
            <a:off x="10858500" y="5829300"/>
            <a:ext cx="1047750" cy="742950"/>
          </a:xfrm>
          <a:prstGeom prst="actionButtonBackPrevious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>
            <a:hlinkClick r:id="rId7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02735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Digital Media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0"/>
            <a:ext cx="8863012" cy="695544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489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Network and IT Support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-45720"/>
            <a:ext cx="9010650" cy="720852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4780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Programming/Software Development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285" y="0"/>
            <a:ext cx="9048750" cy="707564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85776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Web Development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5" y="-64135"/>
            <a:ext cx="9163050" cy="7165022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96926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914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163" y="-285750"/>
            <a:ext cx="9905998" cy="190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Agriculture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09650" y="1619250"/>
            <a:ext cx="1072515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hlinkClick r:id="rId2" action="ppaction://hlinksldjump"/>
              </a:rPr>
              <a:t>Agricultural Systems Technology</a:t>
            </a: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hlinkClick r:id="rId3" action="ppaction://hlinksldjump"/>
              </a:rPr>
              <a:t>Animal Systems</a:t>
            </a: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hlinkClick r:id="rId4" action="ppaction://hlinksldjump"/>
              </a:rPr>
              <a:t>Food Production &amp; Processing Systems</a:t>
            </a: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hlinkClick r:id="rId5" action="ppaction://hlinksldjump"/>
              </a:rPr>
              <a:t>Natural Resource Systems</a:t>
            </a: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hlinkClick r:id="rId6" action="ppaction://hlinksldjump"/>
              </a:rPr>
              <a:t>Plant Systems</a:t>
            </a:r>
            <a:endParaRPr lang="en-US" sz="36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Action Button: Back or Previous 5">
            <a:hlinkClick r:id="rId7" action="ppaction://hlinksldjump" highlightClick="1"/>
          </p:cNvPr>
          <p:cNvSpPr/>
          <p:nvPr/>
        </p:nvSpPr>
        <p:spPr>
          <a:xfrm>
            <a:off x="10858500" y="5829300"/>
            <a:ext cx="1047750" cy="742950"/>
          </a:xfrm>
          <a:prstGeom prst="actionButtonBackPrevio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>
            <a:hlinkClick r:id="rId8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1567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Agricultural Systems Technology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81" y="0"/>
            <a:ext cx="8980743" cy="6910387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58413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Animal Systems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0"/>
            <a:ext cx="9043987" cy="7077903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8504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Food Production &amp; Processing Systems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283" y="0"/>
            <a:ext cx="9134254" cy="7034212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42514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9144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163" y="-285750"/>
            <a:ext cx="9905998" cy="190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Business &amp; Marketing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1075" y="1619250"/>
            <a:ext cx="107251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hlinkClick r:id="rId2" action="ppaction://hlinksldjump"/>
              </a:rPr>
              <a:t>Accounting &amp; Finance</a:t>
            </a:r>
            <a:endParaRPr lang="en-US" sz="3600" dirty="0" smtClean="0"/>
          </a:p>
          <a:p>
            <a:r>
              <a:rPr lang="en-US" sz="3600" dirty="0" smtClean="0">
                <a:hlinkClick r:id="rId3" action="ppaction://hlinksldjump"/>
              </a:rPr>
              <a:t>Business Administrative and Technical Support</a:t>
            </a:r>
            <a:endParaRPr lang="en-US" sz="3600" dirty="0" smtClean="0"/>
          </a:p>
          <a:p>
            <a:r>
              <a:rPr lang="en-US" sz="3600" dirty="0" smtClean="0">
                <a:hlinkClick r:id="rId4" action="ppaction://hlinksldjump"/>
              </a:rPr>
              <a:t>Entrepreneurship &amp; Management</a:t>
            </a:r>
            <a:endParaRPr lang="en-US" sz="3600" dirty="0" smtClean="0"/>
          </a:p>
          <a:p>
            <a:r>
              <a:rPr lang="en-US" sz="3600" dirty="0" smtClean="0">
                <a:hlinkClick r:id="rId5" action="ppaction://hlinksldjump"/>
              </a:rPr>
              <a:t>Hospitality and Tourism</a:t>
            </a:r>
            <a:endParaRPr lang="en-US" sz="3600" dirty="0" smtClean="0"/>
          </a:p>
          <a:p>
            <a:r>
              <a:rPr lang="en-US" sz="3600" dirty="0" smtClean="0">
                <a:hlinkClick r:id="rId6" action="ppaction://hlinksldjump"/>
              </a:rPr>
              <a:t>Marketing</a:t>
            </a:r>
            <a:endParaRPr lang="en-US" sz="3600" dirty="0"/>
          </a:p>
        </p:txBody>
      </p:sp>
      <p:sp>
        <p:nvSpPr>
          <p:cNvPr id="6" name="Action Button: Back or Previous 5">
            <a:hlinkClick r:id="rId7" action="ppaction://hlinksldjump" highlightClick="1"/>
          </p:cNvPr>
          <p:cNvSpPr/>
          <p:nvPr/>
        </p:nvSpPr>
        <p:spPr>
          <a:xfrm>
            <a:off x="10858500" y="5829300"/>
            <a:ext cx="1047750" cy="742950"/>
          </a:xfrm>
          <a:prstGeom prst="actionButtonBackPreviou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>
            <a:hlinkClick r:id="rId8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9606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Natural Resource Systems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69" y="0"/>
            <a:ext cx="8991700" cy="706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Plant Systems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085" y="0"/>
            <a:ext cx="9036702" cy="7053262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3564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9550"/>
            <a:ext cx="12192000" cy="91440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65163" y="-285750"/>
            <a:ext cx="9905998" cy="1905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Skilled &amp; Technical Sciences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1950" y="1314450"/>
            <a:ext cx="55530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BC0A9"/>
                </a:solidFill>
                <a:hlinkClick r:id="rId3" action="ppaction://hlinksldjump"/>
              </a:rPr>
              <a:t>Carpentry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4" action="ppaction://hlinksldjump"/>
              </a:rPr>
              <a:t>Electrician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5" action="ppaction://hlinksldjump"/>
              </a:rPr>
              <a:t>HVAC (Heating &amp; Air)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6" action="ppaction://hlinksldjump"/>
              </a:rPr>
              <a:t>Plumbing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7" action="ppaction://hlinksldjump"/>
              </a:rPr>
              <a:t>Radio Broadcasting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8" action="ppaction://hlinksldjump"/>
              </a:rPr>
              <a:t>Television Broadcasting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9" action="ppaction://hlinksldjump"/>
              </a:rPr>
              <a:t>Automotive Collision Repair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0" action="ppaction://hlinksldjump"/>
              </a:rPr>
              <a:t>Automotive Service Technician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1" action="ppaction://hlinksldjump"/>
              </a:rPr>
              <a:t>Electronics Repairs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2" action="ppaction://hlinksldjump"/>
              </a:rPr>
              <a:t>Heavy Duty Diesel Repair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3" action="ppaction://hlinksldjump"/>
              </a:rPr>
              <a:t>Cosmetology/Barbering</a:t>
            </a:r>
            <a:endParaRPr lang="en-US" sz="2800" dirty="0" smtClean="0">
              <a:solidFill>
                <a:srgbClr val="CBC0A9"/>
              </a:solidFill>
            </a:endParaRPr>
          </a:p>
          <a:p>
            <a:endParaRPr lang="en-US" sz="2800" dirty="0" smtClean="0">
              <a:solidFill>
                <a:srgbClr val="CBC0A9"/>
              </a:solidFill>
            </a:endParaRPr>
          </a:p>
          <a:p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Action Button: Back or Previous 5">
            <a:hlinkClick r:id="rId14" action="ppaction://hlinksldjump" highlightClick="1"/>
          </p:cNvPr>
          <p:cNvSpPr/>
          <p:nvPr/>
        </p:nvSpPr>
        <p:spPr>
          <a:xfrm>
            <a:off x="10858500" y="5829300"/>
            <a:ext cx="1047750" cy="742950"/>
          </a:xfrm>
          <a:prstGeom prst="actionButtonBackPrevious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19800" y="1323975"/>
            <a:ext cx="5553075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BC0A9"/>
                </a:solidFill>
                <a:hlinkClick r:id="rId15" action="ppaction://hlinksldjump"/>
              </a:rPr>
              <a:t>Esthetician/Nail Technician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6" action="ppaction://hlinksldjump"/>
              </a:rPr>
              <a:t>Cabinetmaking/Millwork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7" action="ppaction://hlinksldjump"/>
              </a:rPr>
              <a:t>Design Technology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8" action="ppaction://hlinksldjump"/>
              </a:rPr>
              <a:t>Graphics/Printing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19" action="ppaction://hlinksldjump"/>
              </a:rPr>
              <a:t>Machine Tool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20" action="ppaction://hlinksldjump"/>
              </a:rPr>
              <a:t>Welding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21" action="ppaction://hlinksldjump"/>
              </a:rPr>
              <a:t>Firefighting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22" action="ppaction://hlinksldjump"/>
              </a:rPr>
              <a:t>Law Enforcement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23" action="ppaction://hlinksldjump"/>
              </a:rPr>
              <a:t>Aviation Technology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24" action="ppaction://hlinksldjump"/>
              </a:rPr>
              <a:t>Commercial Art</a:t>
            </a:r>
            <a:endParaRPr lang="en-US" sz="2800" dirty="0" smtClean="0">
              <a:solidFill>
                <a:srgbClr val="CBC0A9"/>
              </a:solidFill>
            </a:endParaRPr>
          </a:p>
          <a:p>
            <a:r>
              <a:rPr lang="en-US" sz="2800" dirty="0" smtClean="0">
                <a:solidFill>
                  <a:srgbClr val="CBC0A9"/>
                </a:solidFill>
                <a:hlinkClick r:id="rId25" action="ppaction://hlinksldjump"/>
              </a:rPr>
              <a:t>Commercial Photography</a:t>
            </a:r>
            <a:endParaRPr lang="en-US" sz="2800" dirty="0" smtClean="0">
              <a:solidFill>
                <a:srgbClr val="CBC0A9"/>
              </a:solidFill>
            </a:endParaRPr>
          </a:p>
          <a:p>
            <a:endParaRPr lang="en-US" sz="2800" dirty="0" smtClean="0">
              <a:solidFill>
                <a:srgbClr val="CBC0A9"/>
              </a:solidFill>
            </a:endParaRPr>
          </a:p>
          <a:p>
            <a:endParaRPr lang="en-US" sz="36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Cube 7">
            <a:hlinkClick r:id="rId26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71325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Carpentry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681" y="-1"/>
            <a:ext cx="9119094" cy="703897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3980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Electrician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99" y="0"/>
            <a:ext cx="9047738" cy="710565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8883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HVAC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930" y="0"/>
            <a:ext cx="9061032" cy="704850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831171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Plumbing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675" y="-69574"/>
            <a:ext cx="9215437" cy="7156174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6739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Radio Broadcasting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99" y="0"/>
            <a:ext cx="9047738" cy="710565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48662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Television Broadcasting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257" y="0"/>
            <a:ext cx="8901112" cy="711723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9388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Automotive Collision Repair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25" y="0"/>
            <a:ext cx="8972550" cy="7059016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36082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48" y="96086"/>
            <a:ext cx="8621904" cy="668402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Accounting and Finance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Action Button: Return 5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57448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3842176"/>
            <a:ext cx="4448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Automotive Service Technician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023" y="0"/>
            <a:ext cx="8863012" cy="707589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406398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Electronics </a:t>
            </a:r>
            <a:r>
              <a:rPr lang="en-US" sz="2400" dirty="0" err="1" smtClean="0">
                <a:solidFill>
                  <a:schemeClr val="bg1"/>
                </a:solidFill>
              </a:rPr>
              <a:t>Repiar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399" y="-114300"/>
            <a:ext cx="8901970" cy="697230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5282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Heavy Duty Diesel Repair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94" y="0"/>
            <a:ext cx="8829675" cy="6945293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7414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Cosmetology/Barbering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125" y="0"/>
            <a:ext cx="8906244" cy="704850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61236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Esthetician/Nail Technician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49" y="-151543"/>
            <a:ext cx="9020175" cy="7009543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82236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Cabinetmaking/Millwork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5" y="0"/>
            <a:ext cx="8760469" cy="6836566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28926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Design Technology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0545" y="0"/>
            <a:ext cx="8886824" cy="7000641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93789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Graphics/Printing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2286" y="0"/>
            <a:ext cx="8790464" cy="685800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90087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Machine Tool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-88085"/>
            <a:ext cx="9129712" cy="7203259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694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Welding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-27963"/>
            <a:ext cx="9053512" cy="7143138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74120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25" y="0"/>
            <a:ext cx="886196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Business Administration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Action Button: Return 7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be 6">
            <a:hlinkClick r:id="rId3" action="ppaction://hlinksldjump"/>
          </p:cNvPr>
          <p:cNvSpPr/>
          <p:nvPr/>
        </p:nvSpPr>
        <p:spPr>
          <a:xfrm>
            <a:off x="10874684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6728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Firefighting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823" y="0"/>
            <a:ext cx="8895801" cy="6953249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30031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Law Enforcement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664" y="0"/>
            <a:ext cx="9065705" cy="7067550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7431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Aviation Technology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169" y="0"/>
            <a:ext cx="8873200" cy="7005637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9557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Commercial Art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363" y="-104776"/>
            <a:ext cx="9120312" cy="7191375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6245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7768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noFill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Commercial Photography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776849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763" y="0"/>
            <a:ext cx="8777288" cy="6913802"/>
          </a:xfrm>
          <a:prstGeom prst="rect">
            <a:avLst/>
          </a:prstGeom>
        </p:spPr>
      </p:pic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155206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2166938" y="3933793"/>
            <a:ext cx="5257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Entrepreneurship &amp; Management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574" y="-104775"/>
            <a:ext cx="9009575" cy="6962775"/>
          </a:xfrm>
          <a:prstGeom prst="rect">
            <a:avLst/>
          </a:prstGeom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50195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Hospitality &amp; Tourism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776" y="0"/>
            <a:ext cx="8953500" cy="6916601"/>
          </a:xfrm>
          <a:prstGeom prst="rect">
            <a:avLst/>
          </a:prstGeom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320796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657350"/>
            <a:ext cx="923925" cy="52006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-1762126" y="4026842"/>
            <a:ext cx="444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Marketing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256" y="0"/>
            <a:ext cx="8878044" cy="6915150"/>
          </a:xfrm>
          <a:prstGeom prst="rect">
            <a:avLst/>
          </a:prstGeom>
        </p:spPr>
      </p:pic>
      <p:sp>
        <p:nvSpPr>
          <p:cNvPr id="7" name="Action Button: Return 6">
            <a:hlinkClick r:id="" action="ppaction://hlinkshowjump?jump=lastslideviewed" highlightClick="1"/>
          </p:cNvPr>
          <p:cNvSpPr/>
          <p:nvPr/>
        </p:nvSpPr>
        <p:spPr>
          <a:xfrm>
            <a:off x="10858500" y="5876925"/>
            <a:ext cx="1019175" cy="685800"/>
          </a:xfrm>
          <a:prstGeom prst="actionButtonReturn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ube 7">
            <a:hlinkClick r:id="rId3" action="ppaction://hlinksldjump"/>
          </p:cNvPr>
          <p:cNvSpPr/>
          <p:nvPr/>
        </p:nvSpPr>
        <p:spPr>
          <a:xfrm>
            <a:off x="10858500" y="270240"/>
            <a:ext cx="1092425" cy="793019"/>
          </a:xfrm>
          <a:prstGeom prst="cub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/>
              <a:t>7-9</a:t>
            </a:r>
          </a:p>
          <a:p>
            <a:pPr algn="ctr"/>
            <a:r>
              <a:rPr lang="en-US" sz="1050" dirty="0" smtClean="0"/>
              <a:t>Electives List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22076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DD1DAD52-B525-46B5-8E87-60EE23581B9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280</TotalTime>
  <Words>635</Words>
  <Application>Microsoft Office PowerPoint</Application>
  <PresentationFormat>Widescreen</PresentationFormat>
  <Paragraphs>296</Paragraphs>
  <Slides>64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Century Gothic</vt:lpstr>
      <vt:lpstr>Nadine 2 Wide</vt:lpstr>
      <vt:lpstr>Mesh</vt:lpstr>
      <vt:lpstr>Pathway Areas of Study</vt:lpstr>
      <vt:lpstr>PowerPoint Presentation</vt:lpstr>
      <vt:lpstr>PowerPoint Presentation</vt:lpstr>
      <vt:lpstr>Business &amp; Marketing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Technology &amp; Engineering</vt:lpstr>
      <vt:lpstr>PowerPoint Presentation</vt:lpstr>
      <vt:lpstr>PowerPoint Presentation</vt:lpstr>
      <vt:lpstr>Family &amp; Consumer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Health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Technology</vt:lpstr>
      <vt:lpstr>PowerPoint Presentation</vt:lpstr>
      <vt:lpstr>PowerPoint Presentation</vt:lpstr>
      <vt:lpstr>PowerPoint Presentation</vt:lpstr>
      <vt:lpstr>PowerPoint Presentation</vt:lpstr>
      <vt:lpstr>Agriculture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Skilled &amp; Technical Sciences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Jordan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Pathway Areas of Study</dc:title>
  <dc:creator>Megan Rees</dc:creator>
  <cp:lastModifiedBy>Megan Rees</cp:lastModifiedBy>
  <cp:revision>18</cp:revision>
  <dcterms:created xsi:type="dcterms:W3CDTF">2015-11-13T20:47:25Z</dcterms:created>
  <dcterms:modified xsi:type="dcterms:W3CDTF">2015-11-16T19:05:03Z</dcterms:modified>
</cp:coreProperties>
</file>